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405" r:id="rId2"/>
    <p:sldId id="391" r:id="rId3"/>
    <p:sldId id="431" r:id="rId4"/>
    <p:sldId id="394" r:id="rId5"/>
    <p:sldId id="395" r:id="rId6"/>
    <p:sldId id="396" r:id="rId7"/>
    <p:sldId id="260" r:id="rId8"/>
    <p:sldId id="397" r:id="rId9"/>
    <p:sldId id="398" r:id="rId10"/>
    <p:sldId id="263" r:id="rId11"/>
    <p:sldId id="264" r:id="rId12"/>
    <p:sldId id="400" r:id="rId13"/>
    <p:sldId id="401" r:id="rId14"/>
    <p:sldId id="402" r:id="rId15"/>
    <p:sldId id="267" r:id="rId16"/>
    <p:sldId id="268" r:id="rId17"/>
    <p:sldId id="422" r:id="rId18"/>
    <p:sldId id="378" r:id="rId19"/>
    <p:sldId id="348" r:id="rId20"/>
    <p:sldId id="429" r:id="rId21"/>
    <p:sldId id="432" r:id="rId22"/>
    <p:sldId id="292" r:id="rId23"/>
    <p:sldId id="293" r:id="rId24"/>
    <p:sldId id="383" r:id="rId25"/>
    <p:sldId id="294" r:id="rId26"/>
    <p:sldId id="419" r:id="rId27"/>
    <p:sldId id="420" r:id="rId28"/>
    <p:sldId id="351" r:id="rId29"/>
    <p:sldId id="418" r:id="rId30"/>
    <p:sldId id="301" r:id="rId31"/>
    <p:sldId id="302" r:id="rId32"/>
    <p:sldId id="425" r:id="rId33"/>
    <p:sldId id="305" r:id="rId34"/>
    <p:sldId id="371" r:id="rId35"/>
    <p:sldId id="307" r:id="rId36"/>
    <p:sldId id="329" r:id="rId37"/>
    <p:sldId id="385" r:id="rId38"/>
    <p:sldId id="386" r:id="rId39"/>
    <p:sldId id="389" r:id="rId40"/>
    <p:sldId id="388" r:id="rId41"/>
    <p:sldId id="427" r:id="rId42"/>
    <p:sldId id="428" r:id="rId43"/>
    <p:sldId id="380" r:id="rId44"/>
    <p:sldId id="434" r:id="rId45"/>
    <p:sldId id="435" r:id="rId46"/>
    <p:sldId id="436" r:id="rId47"/>
    <p:sldId id="364" r:id="rId48"/>
    <p:sldId id="282" r:id="rId49"/>
    <p:sldId id="369" r:id="rId50"/>
    <p:sldId id="308" r:id="rId51"/>
    <p:sldId id="370" r:id="rId52"/>
    <p:sldId id="423" r:id="rId53"/>
    <p:sldId id="288" r:id="rId54"/>
    <p:sldId id="310" r:id="rId55"/>
    <p:sldId id="311" r:id="rId56"/>
    <p:sldId id="312" r:id="rId57"/>
    <p:sldId id="313" r:id="rId58"/>
    <p:sldId id="374" r:id="rId59"/>
    <p:sldId id="438" r:id="rId60"/>
    <p:sldId id="365" r:id="rId61"/>
    <p:sldId id="360" r:id="rId62"/>
    <p:sldId id="406" r:id="rId63"/>
    <p:sldId id="407" r:id="rId64"/>
    <p:sldId id="410" r:id="rId65"/>
    <p:sldId id="411" r:id="rId66"/>
    <p:sldId id="320" r:id="rId67"/>
    <p:sldId id="426" r:id="rId68"/>
    <p:sldId id="430" r:id="rId69"/>
    <p:sldId id="414" r:id="rId70"/>
    <p:sldId id="424" r:id="rId71"/>
    <p:sldId id="322" r:id="rId72"/>
    <p:sldId id="358" r:id="rId73"/>
    <p:sldId id="323" r:id="rId74"/>
    <p:sldId id="324" r:id="rId75"/>
    <p:sldId id="416" r:id="rId76"/>
    <p:sldId id="326" r:id="rId77"/>
    <p:sldId id="377" r:id="rId78"/>
    <p:sldId id="421" r:id="rId79"/>
    <p:sldId id="439" r:id="rId80"/>
    <p:sldId id="336" r:id="rId81"/>
    <p:sldId id="335" r:id="rId82"/>
    <p:sldId id="337" r:id="rId83"/>
    <p:sldId id="440" r:id="rId84"/>
    <p:sldId id="441" r:id="rId8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54" userDrawn="1">
          <p15:clr>
            <a:srgbClr val="A4A3A4"/>
          </p15:clr>
        </p15:guide>
        <p15:guide id="4" orient="horz" pos="1842" userDrawn="1">
          <p15:clr>
            <a:srgbClr val="A4A3A4"/>
          </p15:clr>
        </p15:guide>
        <p15:guide id="5" orient="horz" pos="2001" userDrawn="1">
          <p15:clr>
            <a:srgbClr val="A4A3A4"/>
          </p15:clr>
        </p15:guide>
        <p15:guide id="6" orient="horz" pos="2750" userDrawn="1">
          <p15:clr>
            <a:srgbClr val="A4A3A4"/>
          </p15:clr>
        </p15:guide>
        <p15:guide id="7" orient="horz" pos="2908" userDrawn="1">
          <p15:clr>
            <a:srgbClr val="A4A3A4"/>
          </p15:clr>
        </p15:guide>
        <p15:guide id="8" orient="horz" pos="36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ke, Carolin Laura (Wirtschaft, Arbeit und Europa)" initials="MCL(AuE" lastIdx="3" clrIdx="0">
    <p:extLst>
      <p:ext uri="{19B8F6BF-5375-455C-9EA6-DF929625EA0E}">
        <p15:presenceInfo xmlns:p15="http://schemas.microsoft.com/office/powerpoint/2012/main" userId="S-1-5-21-3170351226-4160641934-2211447670-162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9900"/>
    <a:srgbClr val="008080"/>
    <a:srgbClr val="4BACC6"/>
    <a:srgbClr val="ED7D31"/>
    <a:srgbClr val="A6A6A6"/>
    <a:srgbClr val="7F7F7F"/>
    <a:srgbClr val="000000"/>
    <a:srgbClr val="C5C5C5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07" autoAdjust="0"/>
  </p:normalViewPr>
  <p:slideViewPr>
    <p:cSldViewPr snapToGrid="0">
      <p:cViewPr varScale="1">
        <p:scale>
          <a:sx n="96" d="100"/>
          <a:sy n="96" d="100"/>
        </p:scale>
        <p:origin x="2016" y="90"/>
      </p:cViewPr>
      <p:guideLst>
        <p:guide orient="horz" pos="1071"/>
        <p:guide pos="2880"/>
        <p:guide pos="5654"/>
        <p:guide orient="horz" pos="1842"/>
        <p:guide orient="horz" pos="2001"/>
        <p:guide orient="horz" pos="2750"/>
        <p:guide orient="horz" pos="2908"/>
        <p:guide orient="horz" pos="3657"/>
      </p:guideLst>
    </p:cSldViewPr>
  </p:slideViewPr>
  <p:outlineViewPr>
    <p:cViewPr>
      <p:scale>
        <a:sx n="33" d="100"/>
        <a:sy n="33" d="100"/>
      </p:scale>
      <p:origin x="0" y="-98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5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in %</c:v>
                </c:pt>
              </c:strCache>
            </c:strRef>
          </c:tx>
          <c:spPr>
            <a:solidFill>
              <a:srgbClr val="C0504D"/>
            </a:solidFill>
          </c:spPr>
          <c:dPt>
            <c:idx val="0"/>
            <c:bubble3D val="0"/>
            <c:spPr>
              <a:solidFill>
                <a:srgbClr val="C0504D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2E-48BE-BB39-C6CF24EC280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2E-48BE-BB39-C6CF24EC2808}"/>
              </c:ext>
            </c:extLst>
          </c:dPt>
          <c:dLbls>
            <c:dLbl>
              <c:idx val="0"/>
              <c:layout>
                <c:manualLayout>
                  <c:x val="-4.0780231819866633E-2"/>
                  <c:y val="0.123134112589565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1B3D61-022A-4441-B7C6-D6876279B0AB}" type="VALU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2E-48BE-BB39-C6CF24EC2808}"/>
                </c:ext>
              </c:extLst>
            </c:dLbl>
            <c:dLbl>
              <c:idx val="1"/>
              <c:layout>
                <c:manualLayout>
                  <c:x val="2.6385441160479018E-2"/>
                  <c:y val="-0.159565900715114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2E-48BE-BB39-C6CF24EC28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Oberschwelle</c:v>
                </c:pt>
                <c:pt idx="1">
                  <c:v>Unterschwelle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E-48BE-BB39-C6CF24EC2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Auftragsvolumen in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Anzahl in %</c:v>
                </c:pt>
              </c:strCache>
            </c:strRef>
          </c:tx>
          <c:spPr>
            <a:solidFill>
              <a:srgbClr val="CC0A20"/>
            </a:solidFill>
          </c:spPr>
          <c:dPt>
            <c:idx val="0"/>
            <c:bubble3D val="0"/>
            <c:spPr>
              <a:solidFill>
                <a:srgbClr val="C0504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6-4CAC-994D-DC83B19A0279}"/>
              </c:ext>
            </c:extLst>
          </c:dPt>
          <c:dPt>
            <c:idx val="1"/>
            <c:bubble3D val="0"/>
            <c:explosion val="1"/>
            <c:spPr>
              <a:solidFill>
                <a:srgbClr val="C0504D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6-4CAC-994D-DC83B19A02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Tabelle1!$A$2:$A$3</c:f>
              <c:strCache>
                <c:ptCount val="2"/>
                <c:pt idx="0">
                  <c:v>Oberschwelle</c:v>
                </c:pt>
                <c:pt idx="1">
                  <c:v>Unterschwelle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B6-4CAC-994D-DC83B19A0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Ein Auftrag</a:t>
            </a:r>
            <a:r>
              <a:rPr lang="de-DE" baseline="0" dirty="0"/>
              <a:t> mit mehreren Losen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Ein Auftrag mit mehreren Losen</c:v>
                </c:pt>
              </c:strCache>
            </c:strRef>
          </c:tx>
          <c:dPt>
            <c:idx val="0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70-479B-B145-F6853E6D80C0}"/>
              </c:ext>
            </c:extLst>
          </c:dPt>
          <c:dPt>
            <c:idx val="1"/>
            <c:bubble3D val="0"/>
            <c:spPr>
              <a:solidFill>
                <a:srgbClr val="7F7F7F">
                  <a:alpha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0-479B-B145-F6853E6D80C0}"/>
              </c:ext>
            </c:extLst>
          </c:dPt>
          <c:dPt>
            <c:idx val="2"/>
            <c:bubble3D val="0"/>
            <c:spPr>
              <a:solidFill>
                <a:srgbClr val="4BACC6">
                  <a:alpha val="49804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870-479B-B145-F6853E6D80C0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870-479B-B145-F6853E6D80C0}"/>
              </c:ext>
            </c:extLst>
          </c:dPt>
          <c:cat>
            <c:strRef>
              <c:f>Tabelle1!$A$2:$A$5</c:f>
              <c:strCache>
                <c:ptCount val="4"/>
                <c:pt idx="0">
                  <c:v>1. Los</c:v>
                </c:pt>
                <c:pt idx="1">
                  <c:v>2. Los</c:v>
                </c:pt>
                <c:pt idx="2">
                  <c:v>3. Los</c:v>
                </c:pt>
                <c:pt idx="3">
                  <c:v>4. Los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0-479B-B145-F6853E6D8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Auftrag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1. Auftrag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08-463C-9C69-46D8A44EA5F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24-4409-A8A5-51142E7B2F32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24-4409-A8A5-51142E7B2F32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24-4409-A8A5-51142E7B2F32}"/>
              </c:ext>
            </c:extLst>
          </c:dPt>
          <c:dLbls>
            <c:delete val="1"/>
          </c:dLbls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8-463C-9C69-46D8A44EA5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Auftrag</a:t>
            </a:r>
          </a:p>
        </c:rich>
      </c:tx>
      <c:layout>
        <c:manualLayout>
          <c:xMode val="edge"/>
          <c:yMode val="edge"/>
          <c:x val="0.24918565949448232"/>
          <c:y val="7.2199224379460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1. Auftrag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4BACC6">
                  <a:alpha val="50196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83-48CB-93F3-8AD19A0BCD5F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83-48CB-93F3-8AD19A0BCD5F}"/>
              </c:ext>
            </c:extLst>
          </c:dPt>
          <c:dPt>
            <c:idx val="2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83-48CB-93F3-8AD19A0BCD5F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83-48CB-93F3-8AD19A0BCD5F}"/>
              </c:ext>
            </c:extLst>
          </c:dPt>
          <c:dLbls>
            <c:delete val="1"/>
          </c:dLbls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83-48CB-93F3-8AD19A0BCD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Auftrag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1. Auftrag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4E-46A1-82D5-B12FFDDCB6B5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4E-46A1-82D5-B12FFDDCB6B5}"/>
              </c:ext>
            </c:extLst>
          </c:dPt>
          <c:dPt>
            <c:idx val="2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4E-46A1-82D5-B12FFDDCB6B5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4E-46A1-82D5-B12FFDDCB6B5}"/>
              </c:ext>
            </c:extLst>
          </c:dPt>
          <c:dLbls>
            <c:delete val="1"/>
          </c:dLbls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4E-46A1-82D5-B12FFDDCB6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Auftrag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1. Auftrag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7F7F7F">
                  <a:alpha val="5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95C-4643-83FF-AA86224A72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95C-4643-83FF-AA86224A72A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95C-4643-83FF-AA86224A72A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95C-4643-83FF-AA86224A72A7}"/>
              </c:ext>
            </c:extLst>
          </c:dPt>
          <c:dLbls>
            <c:delete val="1"/>
          </c:dLbls>
          <c:cat>
            <c:numRef>
              <c:f>Tabelle1!$A$2:$A$5</c:f>
              <c:numCache>
                <c:formatCode>General</c:formatCode>
                <c:ptCount val="4"/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5C-4643-83FF-AA86224A72A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32982-F425-4FD0-9EE4-06AB25EABB5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7A5E33B6-9673-4846-9B12-717822F61366}">
      <dgm:prSet phldrT="[Text]"/>
      <dgm:spPr>
        <a:xfrm>
          <a:off x="383010" y="250877"/>
          <a:ext cx="7215134" cy="501564"/>
        </a:xfrm>
        <a:prstGeom prst="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Grundlagen im Überblick</a:t>
          </a:r>
        </a:p>
      </dgm:t>
    </dgm:pt>
    <dgm:pt modelId="{BC1329CE-2978-46CC-A10D-65929E1E5BCF}" type="parTrans" cxnId="{9A2E69B1-7AD1-4729-B009-D4311D65F3EE}">
      <dgm:prSet/>
      <dgm:spPr/>
      <dgm:t>
        <a:bodyPr/>
        <a:lstStyle/>
        <a:p>
          <a:endParaRPr lang="de-DE"/>
        </a:p>
      </dgm:t>
    </dgm:pt>
    <dgm:pt modelId="{07330917-A034-45E3-B5E3-AE31442276C8}" type="sibTrans" cxnId="{9A2E69B1-7AD1-4729-B009-D4311D65F3EE}">
      <dgm:prSet/>
      <dgm:spPr>
        <a:xfrm>
          <a:off x="-5386419" y="-824825"/>
          <a:ext cx="6413754" cy="6413754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de-DE"/>
        </a:p>
      </dgm:t>
    </dgm:pt>
    <dgm:pt modelId="{26630D12-3618-4830-8708-A14548EF1622}">
      <dgm:prSet phldrT="[Text]"/>
      <dgm:spPr>
        <a:xfrm>
          <a:off x="795582" y="1003129"/>
          <a:ext cx="6802562" cy="50156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Muss ich Vergaberecht anwenden?</a:t>
          </a:r>
        </a:p>
      </dgm:t>
    </dgm:pt>
    <dgm:pt modelId="{2D53042E-FD06-4CE7-9FCA-4AF74ACB4733}" type="parTrans" cxnId="{69442970-DC3A-4B10-8842-93D3FC0A67B8}">
      <dgm:prSet/>
      <dgm:spPr/>
      <dgm:t>
        <a:bodyPr/>
        <a:lstStyle/>
        <a:p>
          <a:endParaRPr lang="de-DE"/>
        </a:p>
      </dgm:t>
    </dgm:pt>
    <dgm:pt modelId="{A9F3D4B1-4415-4447-B3C5-09AA9B4A9F7A}" type="sibTrans" cxnId="{69442970-DC3A-4B10-8842-93D3FC0A67B8}">
      <dgm:prSet/>
      <dgm:spPr/>
      <dgm:t>
        <a:bodyPr/>
        <a:lstStyle/>
        <a:p>
          <a:endParaRPr lang="de-DE"/>
        </a:p>
      </dgm:t>
    </dgm:pt>
    <dgm:pt modelId="{2A6F6B01-373A-44B4-9A36-90E6D426BE10}">
      <dgm:prSet phldrT="[Text]"/>
      <dgm:spPr>
        <a:xfrm>
          <a:off x="984240" y="1755381"/>
          <a:ext cx="6613904" cy="501564"/>
        </a:xfrm>
        <a:prstGeom prst="rect">
          <a:avLst/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Was möchte ich beschaffen?</a:t>
          </a:r>
        </a:p>
      </dgm:t>
    </dgm:pt>
    <dgm:pt modelId="{19B12618-7A51-469E-853E-E1225DF6533C}" type="parTrans" cxnId="{F4923A07-5926-4669-B08F-17C781D3037B}">
      <dgm:prSet/>
      <dgm:spPr/>
      <dgm:t>
        <a:bodyPr/>
        <a:lstStyle/>
        <a:p>
          <a:endParaRPr lang="de-DE"/>
        </a:p>
      </dgm:t>
    </dgm:pt>
    <dgm:pt modelId="{958FFB74-24FE-473E-BD93-9A43B1E5BECE}" type="sibTrans" cxnId="{F4923A07-5926-4669-B08F-17C781D3037B}">
      <dgm:prSet/>
      <dgm:spPr/>
      <dgm:t>
        <a:bodyPr/>
        <a:lstStyle/>
        <a:p>
          <a:endParaRPr lang="de-DE"/>
        </a:p>
      </dgm:t>
    </dgm:pt>
    <dgm:pt modelId="{F54AC154-6B94-485F-A0BD-4E1AA8CF577E}">
      <dgm:prSet/>
      <dgm:spPr>
        <a:xfrm>
          <a:off x="984240" y="2507156"/>
          <a:ext cx="6613904" cy="501564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Welche rechtlichen Regelungen muss ich einhalten?</a:t>
          </a:r>
        </a:p>
      </dgm:t>
    </dgm:pt>
    <dgm:pt modelId="{8D18C9BF-433A-4749-BFBE-12297C0B500F}" type="parTrans" cxnId="{C64E6984-A223-4BC0-8DA7-702FF4AF6C1D}">
      <dgm:prSet/>
      <dgm:spPr/>
      <dgm:t>
        <a:bodyPr/>
        <a:lstStyle/>
        <a:p>
          <a:endParaRPr lang="de-DE"/>
        </a:p>
      </dgm:t>
    </dgm:pt>
    <dgm:pt modelId="{44259C43-12BA-454B-A2D4-6133F29E53A0}" type="sibTrans" cxnId="{C64E6984-A223-4BC0-8DA7-702FF4AF6C1D}">
      <dgm:prSet/>
      <dgm:spPr/>
      <dgm:t>
        <a:bodyPr/>
        <a:lstStyle/>
        <a:p>
          <a:endParaRPr lang="de-DE"/>
        </a:p>
      </dgm:t>
    </dgm:pt>
    <dgm:pt modelId="{F73D5785-3370-47A6-BC01-5DCDEC645271}">
      <dgm:prSet/>
      <dgm:spPr>
        <a:xfrm>
          <a:off x="795582" y="3259408"/>
          <a:ext cx="6802562" cy="501564"/>
        </a:xfrm>
        <a:prstGeom prst="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Wie führe ich mein Verfahren durch?</a:t>
          </a:r>
        </a:p>
      </dgm:t>
    </dgm:pt>
    <dgm:pt modelId="{F3A07589-F793-455D-8FAC-C49B516D8CA9}" type="parTrans" cxnId="{FB84F59F-B550-4FFE-AF77-61195C395BB1}">
      <dgm:prSet/>
      <dgm:spPr/>
      <dgm:t>
        <a:bodyPr/>
        <a:lstStyle/>
        <a:p>
          <a:endParaRPr lang="de-DE"/>
        </a:p>
      </dgm:t>
    </dgm:pt>
    <dgm:pt modelId="{B7D8B004-B44F-4694-A969-1474DA1AC39D}" type="sibTrans" cxnId="{FB84F59F-B550-4FFE-AF77-61195C395BB1}">
      <dgm:prSet/>
      <dgm:spPr/>
      <dgm:t>
        <a:bodyPr/>
        <a:lstStyle/>
        <a:p>
          <a:endParaRPr lang="de-DE"/>
        </a:p>
      </dgm:t>
    </dgm:pt>
    <dgm:pt modelId="{0715555D-C966-48A0-9B1E-70896E223140}">
      <dgm:prSet/>
      <dgm:spPr>
        <a:xfrm>
          <a:off x="383010" y="4011660"/>
          <a:ext cx="7215134" cy="501564"/>
        </a:xfrm>
        <a:prstGeom prst="rect">
          <a:avLst/>
        </a:prstGeom>
        <a:solidFill>
          <a:srgbClr val="A6A6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Offene Fragen?</a:t>
          </a:r>
        </a:p>
      </dgm:t>
    </dgm:pt>
    <dgm:pt modelId="{907BA477-C1F0-4DD7-9AFD-B85239BB22D4}" type="parTrans" cxnId="{AD9AB1CC-C270-4A55-9BBF-0A2E6E52280E}">
      <dgm:prSet/>
      <dgm:spPr/>
      <dgm:t>
        <a:bodyPr/>
        <a:lstStyle/>
        <a:p>
          <a:endParaRPr lang="de-DE"/>
        </a:p>
      </dgm:t>
    </dgm:pt>
    <dgm:pt modelId="{C0FA9182-59E6-4023-8A72-76600D4D8791}" type="sibTrans" cxnId="{AD9AB1CC-C270-4A55-9BBF-0A2E6E52280E}">
      <dgm:prSet/>
      <dgm:spPr/>
      <dgm:t>
        <a:bodyPr/>
        <a:lstStyle/>
        <a:p>
          <a:endParaRPr lang="de-DE"/>
        </a:p>
      </dgm:t>
    </dgm:pt>
    <dgm:pt modelId="{1C52946D-64F6-4CCA-914C-BE2045FD5FD5}" type="pres">
      <dgm:prSet presAssocID="{C1B32982-F425-4FD0-9EE4-06AB25EABB51}" presName="Name0" presStyleCnt="0">
        <dgm:presLayoutVars>
          <dgm:chMax val="7"/>
          <dgm:chPref val="7"/>
          <dgm:dir/>
        </dgm:presLayoutVars>
      </dgm:prSet>
      <dgm:spPr/>
    </dgm:pt>
    <dgm:pt modelId="{FCB1E653-B462-4489-8F83-D34AE1DD76A2}" type="pres">
      <dgm:prSet presAssocID="{C1B32982-F425-4FD0-9EE4-06AB25EABB51}" presName="Name1" presStyleCnt="0"/>
      <dgm:spPr/>
    </dgm:pt>
    <dgm:pt modelId="{D5E9DFAE-82AF-4C50-B84B-1224038318BB}" type="pres">
      <dgm:prSet presAssocID="{C1B32982-F425-4FD0-9EE4-06AB25EABB51}" presName="cycle" presStyleCnt="0"/>
      <dgm:spPr/>
    </dgm:pt>
    <dgm:pt modelId="{C69521B0-D9D3-499A-96BE-1C4D1C93DF6B}" type="pres">
      <dgm:prSet presAssocID="{C1B32982-F425-4FD0-9EE4-06AB25EABB51}" presName="srcNode" presStyleLbl="node1" presStyleIdx="0" presStyleCnt="6"/>
      <dgm:spPr/>
    </dgm:pt>
    <dgm:pt modelId="{E36348BA-D1FF-445E-ADF9-27CAB671D96E}" type="pres">
      <dgm:prSet presAssocID="{C1B32982-F425-4FD0-9EE4-06AB25EABB51}" presName="conn" presStyleLbl="parChTrans1D2" presStyleIdx="0" presStyleCnt="1"/>
      <dgm:spPr/>
    </dgm:pt>
    <dgm:pt modelId="{1869093B-A4F0-4FCF-9DDC-57D5683AF219}" type="pres">
      <dgm:prSet presAssocID="{C1B32982-F425-4FD0-9EE4-06AB25EABB51}" presName="extraNode" presStyleLbl="node1" presStyleIdx="0" presStyleCnt="6"/>
      <dgm:spPr/>
    </dgm:pt>
    <dgm:pt modelId="{B214DAC9-6F2D-4A76-A121-66D058289590}" type="pres">
      <dgm:prSet presAssocID="{C1B32982-F425-4FD0-9EE4-06AB25EABB51}" presName="dstNode" presStyleLbl="node1" presStyleIdx="0" presStyleCnt="6"/>
      <dgm:spPr/>
    </dgm:pt>
    <dgm:pt modelId="{4C8D6093-FA45-43D1-8685-396AC3B90F78}" type="pres">
      <dgm:prSet presAssocID="{7A5E33B6-9673-4846-9B12-717822F61366}" presName="text_1" presStyleLbl="node1" presStyleIdx="0" presStyleCnt="6">
        <dgm:presLayoutVars>
          <dgm:bulletEnabled val="1"/>
        </dgm:presLayoutVars>
      </dgm:prSet>
      <dgm:spPr/>
    </dgm:pt>
    <dgm:pt modelId="{EC7AF8E1-73E5-4DC0-A732-64270B3C53B5}" type="pres">
      <dgm:prSet presAssocID="{7A5E33B6-9673-4846-9B12-717822F61366}" presName="accent_1" presStyleCnt="0"/>
      <dgm:spPr/>
    </dgm:pt>
    <dgm:pt modelId="{2258CCCE-1FF0-4068-8731-5189DA3C7FC6}" type="pres">
      <dgm:prSet presAssocID="{7A5E33B6-9673-4846-9B12-717822F61366}" presName="accentRepeatNode" presStyleLbl="solidFgAcc1" presStyleIdx="0" presStyleCnt="6"/>
      <dgm:spPr>
        <a:xfrm>
          <a:off x="69532" y="188182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/>
          </a:solidFill>
          <a:prstDash val="solid"/>
        </a:ln>
        <a:effectLst/>
      </dgm:spPr>
    </dgm:pt>
    <dgm:pt modelId="{C1A5F641-F1D3-44FA-ABEA-4C76B5FC0B95}" type="pres">
      <dgm:prSet presAssocID="{26630D12-3618-4830-8708-A14548EF1622}" presName="text_2" presStyleLbl="node1" presStyleIdx="1" presStyleCnt="6">
        <dgm:presLayoutVars>
          <dgm:bulletEnabled val="1"/>
        </dgm:presLayoutVars>
      </dgm:prSet>
      <dgm:spPr/>
    </dgm:pt>
    <dgm:pt modelId="{6C251B80-7943-4793-8123-065EEB8B38E0}" type="pres">
      <dgm:prSet presAssocID="{26630D12-3618-4830-8708-A14548EF1622}" presName="accent_2" presStyleCnt="0"/>
      <dgm:spPr/>
    </dgm:pt>
    <dgm:pt modelId="{D2BD82D7-EC19-4D81-8C50-EDB97DECDAFE}" type="pres">
      <dgm:prSet presAssocID="{26630D12-3618-4830-8708-A14548EF1622}" presName="accentRepeatNode" presStyleLbl="solidFgAcc1" presStyleIdx="1" presStyleCnt="6"/>
      <dgm:spPr>
        <a:xfrm>
          <a:off x="482104" y="940433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AF4A792-4B64-44D3-B30F-4055BBB0D5CE}" type="pres">
      <dgm:prSet presAssocID="{2A6F6B01-373A-44B4-9A36-90E6D426BE10}" presName="text_3" presStyleLbl="node1" presStyleIdx="2" presStyleCnt="6">
        <dgm:presLayoutVars>
          <dgm:bulletEnabled val="1"/>
        </dgm:presLayoutVars>
      </dgm:prSet>
      <dgm:spPr/>
    </dgm:pt>
    <dgm:pt modelId="{C5B5DDA7-7645-4FA4-96FE-5E47B6AD795C}" type="pres">
      <dgm:prSet presAssocID="{2A6F6B01-373A-44B4-9A36-90E6D426BE10}" presName="accent_3" presStyleCnt="0"/>
      <dgm:spPr/>
    </dgm:pt>
    <dgm:pt modelId="{A7065510-F642-48F5-884B-113C48E34C68}" type="pres">
      <dgm:prSet presAssocID="{2A6F6B01-373A-44B4-9A36-90E6D426BE10}" presName="accentRepeatNode" presStyleLbl="solidFgAcc1" presStyleIdx="2" presStyleCnt="6"/>
      <dgm:spPr>
        <a:xfrm>
          <a:off x="670762" y="1692685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54C06E26-A413-45DF-9D18-00CF81BA17DE}" type="pres">
      <dgm:prSet presAssocID="{F54AC154-6B94-485F-A0BD-4E1AA8CF577E}" presName="text_4" presStyleLbl="node1" presStyleIdx="3" presStyleCnt="6">
        <dgm:presLayoutVars>
          <dgm:bulletEnabled val="1"/>
        </dgm:presLayoutVars>
      </dgm:prSet>
      <dgm:spPr/>
    </dgm:pt>
    <dgm:pt modelId="{28677C07-9813-4762-B1F1-D8CF156FACE9}" type="pres">
      <dgm:prSet presAssocID="{F54AC154-6B94-485F-A0BD-4E1AA8CF577E}" presName="accent_4" presStyleCnt="0"/>
      <dgm:spPr/>
    </dgm:pt>
    <dgm:pt modelId="{7015928E-397A-4389-A87C-5E9710C9F6D5}" type="pres">
      <dgm:prSet presAssocID="{F54AC154-6B94-485F-A0BD-4E1AA8CF577E}" presName="accentRepeatNode" presStyleLbl="solidFgAcc1" presStyleIdx="3" presStyleCnt="6"/>
      <dgm:spPr>
        <a:xfrm>
          <a:off x="670762" y="2444461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193B7E-09FF-47CB-9FA6-B9F8497CADFA}" type="pres">
      <dgm:prSet presAssocID="{F73D5785-3370-47A6-BC01-5DCDEC645271}" presName="text_5" presStyleLbl="node1" presStyleIdx="4" presStyleCnt="6" custLinFactNeighborX="-506" custLinFactNeighborY="2784">
        <dgm:presLayoutVars>
          <dgm:bulletEnabled val="1"/>
        </dgm:presLayoutVars>
      </dgm:prSet>
      <dgm:spPr/>
    </dgm:pt>
    <dgm:pt modelId="{A74E1A3B-99CD-4FB0-A7B9-1CA68DDFCAC2}" type="pres">
      <dgm:prSet presAssocID="{F73D5785-3370-47A6-BC01-5DCDEC645271}" presName="accent_5" presStyleCnt="0"/>
      <dgm:spPr/>
    </dgm:pt>
    <dgm:pt modelId="{F246D10D-7A9F-491F-A1FF-86FC6D48D765}" type="pres">
      <dgm:prSet presAssocID="{F73D5785-3370-47A6-BC01-5DCDEC645271}" presName="accentRepeatNode" presStyleLbl="solidFgAcc1" presStyleIdx="4" presStyleCnt="6"/>
      <dgm:spPr>
        <a:xfrm>
          <a:off x="482104" y="3196713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EC4DDB1-1FC4-45AA-879C-B64DAE1AE087}" type="pres">
      <dgm:prSet presAssocID="{0715555D-C966-48A0-9B1E-70896E223140}" presName="text_6" presStyleLbl="node1" presStyleIdx="5" presStyleCnt="6">
        <dgm:presLayoutVars>
          <dgm:bulletEnabled val="1"/>
        </dgm:presLayoutVars>
      </dgm:prSet>
      <dgm:spPr/>
    </dgm:pt>
    <dgm:pt modelId="{23770787-D420-4017-AEE1-A4C4C4D8D309}" type="pres">
      <dgm:prSet presAssocID="{0715555D-C966-48A0-9B1E-70896E223140}" presName="accent_6" presStyleCnt="0"/>
      <dgm:spPr/>
    </dgm:pt>
    <dgm:pt modelId="{2F7EA302-0288-445F-A217-941583B7720C}" type="pres">
      <dgm:prSet presAssocID="{0715555D-C966-48A0-9B1E-70896E223140}" presName="accentRepeatNode" presStyleLbl="solidFgAcc1" presStyleIdx="5" presStyleCnt="6"/>
      <dgm:spPr>
        <a:xfrm>
          <a:off x="69532" y="3948964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65000"/>
            </a:sysClr>
          </a:solidFill>
          <a:prstDash val="solid"/>
        </a:ln>
        <a:effectLst/>
      </dgm:spPr>
    </dgm:pt>
  </dgm:ptLst>
  <dgm:cxnLst>
    <dgm:cxn modelId="{F4923A07-5926-4669-B08F-17C781D3037B}" srcId="{C1B32982-F425-4FD0-9EE4-06AB25EABB51}" destId="{2A6F6B01-373A-44B4-9A36-90E6D426BE10}" srcOrd="2" destOrd="0" parTransId="{19B12618-7A51-469E-853E-E1225DF6533C}" sibTransId="{958FFB74-24FE-473E-BD93-9A43B1E5BECE}"/>
    <dgm:cxn modelId="{176FC725-FDE2-47AF-82F9-88B96AC33563}" type="presOf" srcId="{2A6F6B01-373A-44B4-9A36-90E6D426BE10}" destId="{8AF4A792-4B64-44D3-B30F-4055BBB0D5CE}" srcOrd="0" destOrd="0" presId="urn:microsoft.com/office/officeart/2008/layout/VerticalCurvedList"/>
    <dgm:cxn modelId="{2996973B-3CED-45D3-B908-0F753BC0C686}" type="presOf" srcId="{7A5E33B6-9673-4846-9B12-717822F61366}" destId="{4C8D6093-FA45-43D1-8685-396AC3B90F78}" srcOrd="0" destOrd="0" presId="urn:microsoft.com/office/officeart/2008/layout/VerticalCurvedList"/>
    <dgm:cxn modelId="{2C90F949-4464-42E0-80E6-5D8102726185}" type="presOf" srcId="{0715555D-C966-48A0-9B1E-70896E223140}" destId="{2EC4DDB1-1FC4-45AA-879C-B64DAE1AE087}" srcOrd="0" destOrd="0" presId="urn:microsoft.com/office/officeart/2008/layout/VerticalCurvedList"/>
    <dgm:cxn modelId="{4585FE6B-8299-4E85-B8AE-5AF6116E5F02}" type="presOf" srcId="{26630D12-3618-4830-8708-A14548EF1622}" destId="{C1A5F641-F1D3-44FA-ABEA-4C76B5FC0B95}" srcOrd="0" destOrd="0" presId="urn:microsoft.com/office/officeart/2008/layout/VerticalCurvedList"/>
    <dgm:cxn modelId="{7658EA6D-00AA-40CB-A54E-92C6512B04FF}" type="presOf" srcId="{C1B32982-F425-4FD0-9EE4-06AB25EABB51}" destId="{1C52946D-64F6-4CCA-914C-BE2045FD5FD5}" srcOrd="0" destOrd="0" presId="urn:microsoft.com/office/officeart/2008/layout/VerticalCurvedList"/>
    <dgm:cxn modelId="{A4DC586E-CB82-4A05-A4CB-5A8624B8BA31}" type="presOf" srcId="{F73D5785-3370-47A6-BC01-5DCDEC645271}" destId="{26193B7E-09FF-47CB-9FA6-B9F8497CADFA}" srcOrd="0" destOrd="0" presId="urn:microsoft.com/office/officeart/2008/layout/VerticalCurvedList"/>
    <dgm:cxn modelId="{69442970-DC3A-4B10-8842-93D3FC0A67B8}" srcId="{C1B32982-F425-4FD0-9EE4-06AB25EABB51}" destId="{26630D12-3618-4830-8708-A14548EF1622}" srcOrd="1" destOrd="0" parTransId="{2D53042E-FD06-4CE7-9FCA-4AF74ACB4733}" sibTransId="{A9F3D4B1-4415-4447-B3C5-09AA9B4A9F7A}"/>
    <dgm:cxn modelId="{FF7EE877-D826-497C-9C13-27E207BB393D}" type="presOf" srcId="{07330917-A034-45E3-B5E3-AE31442276C8}" destId="{E36348BA-D1FF-445E-ADF9-27CAB671D96E}" srcOrd="0" destOrd="0" presId="urn:microsoft.com/office/officeart/2008/layout/VerticalCurvedList"/>
    <dgm:cxn modelId="{C64E6984-A223-4BC0-8DA7-702FF4AF6C1D}" srcId="{C1B32982-F425-4FD0-9EE4-06AB25EABB51}" destId="{F54AC154-6B94-485F-A0BD-4E1AA8CF577E}" srcOrd="3" destOrd="0" parTransId="{8D18C9BF-433A-4749-BFBE-12297C0B500F}" sibTransId="{44259C43-12BA-454B-A2D4-6133F29E53A0}"/>
    <dgm:cxn modelId="{FB84F59F-B550-4FFE-AF77-61195C395BB1}" srcId="{C1B32982-F425-4FD0-9EE4-06AB25EABB51}" destId="{F73D5785-3370-47A6-BC01-5DCDEC645271}" srcOrd="4" destOrd="0" parTransId="{F3A07589-F793-455D-8FAC-C49B516D8CA9}" sibTransId="{B7D8B004-B44F-4694-A969-1474DA1AC39D}"/>
    <dgm:cxn modelId="{9A2E69B1-7AD1-4729-B009-D4311D65F3EE}" srcId="{C1B32982-F425-4FD0-9EE4-06AB25EABB51}" destId="{7A5E33B6-9673-4846-9B12-717822F61366}" srcOrd="0" destOrd="0" parTransId="{BC1329CE-2978-46CC-A10D-65929E1E5BCF}" sibTransId="{07330917-A034-45E3-B5E3-AE31442276C8}"/>
    <dgm:cxn modelId="{AD9AB1CC-C270-4A55-9BBF-0A2E6E52280E}" srcId="{C1B32982-F425-4FD0-9EE4-06AB25EABB51}" destId="{0715555D-C966-48A0-9B1E-70896E223140}" srcOrd="5" destOrd="0" parTransId="{907BA477-C1F0-4DD7-9AFD-B85239BB22D4}" sibTransId="{C0FA9182-59E6-4023-8A72-76600D4D8791}"/>
    <dgm:cxn modelId="{9474C0E8-9C54-446C-9B76-FC92AB89FCA7}" type="presOf" srcId="{F54AC154-6B94-485F-A0BD-4E1AA8CF577E}" destId="{54C06E26-A413-45DF-9D18-00CF81BA17DE}" srcOrd="0" destOrd="0" presId="urn:microsoft.com/office/officeart/2008/layout/VerticalCurvedList"/>
    <dgm:cxn modelId="{3D46C69F-798A-47A5-9909-FA4EA23D0CB1}" type="presParOf" srcId="{1C52946D-64F6-4CCA-914C-BE2045FD5FD5}" destId="{FCB1E653-B462-4489-8F83-D34AE1DD76A2}" srcOrd="0" destOrd="0" presId="urn:microsoft.com/office/officeart/2008/layout/VerticalCurvedList"/>
    <dgm:cxn modelId="{CA832A6C-D68B-4E35-A53C-79DCBB9A8186}" type="presParOf" srcId="{FCB1E653-B462-4489-8F83-D34AE1DD76A2}" destId="{D5E9DFAE-82AF-4C50-B84B-1224038318BB}" srcOrd="0" destOrd="0" presId="urn:microsoft.com/office/officeart/2008/layout/VerticalCurvedList"/>
    <dgm:cxn modelId="{DCEE1FBE-4CB4-4D04-99F3-D910C8F8E2BB}" type="presParOf" srcId="{D5E9DFAE-82AF-4C50-B84B-1224038318BB}" destId="{C69521B0-D9D3-499A-96BE-1C4D1C93DF6B}" srcOrd="0" destOrd="0" presId="urn:microsoft.com/office/officeart/2008/layout/VerticalCurvedList"/>
    <dgm:cxn modelId="{2E6CF845-48D4-42FB-BB86-600A24B27FEE}" type="presParOf" srcId="{D5E9DFAE-82AF-4C50-B84B-1224038318BB}" destId="{E36348BA-D1FF-445E-ADF9-27CAB671D96E}" srcOrd="1" destOrd="0" presId="urn:microsoft.com/office/officeart/2008/layout/VerticalCurvedList"/>
    <dgm:cxn modelId="{B79849E3-C2A8-4ED0-9268-D815D9DAA7A7}" type="presParOf" srcId="{D5E9DFAE-82AF-4C50-B84B-1224038318BB}" destId="{1869093B-A4F0-4FCF-9DDC-57D5683AF219}" srcOrd="2" destOrd="0" presId="urn:microsoft.com/office/officeart/2008/layout/VerticalCurvedList"/>
    <dgm:cxn modelId="{5B4CA666-85F0-4168-8437-AA0864F9873F}" type="presParOf" srcId="{D5E9DFAE-82AF-4C50-B84B-1224038318BB}" destId="{B214DAC9-6F2D-4A76-A121-66D058289590}" srcOrd="3" destOrd="0" presId="urn:microsoft.com/office/officeart/2008/layout/VerticalCurvedList"/>
    <dgm:cxn modelId="{0513E40E-2410-43AD-A2D9-3279305A424C}" type="presParOf" srcId="{FCB1E653-B462-4489-8F83-D34AE1DD76A2}" destId="{4C8D6093-FA45-43D1-8685-396AC3B90F78}" srcOrd="1" destOrd="0" presId="urn:microsoft.com/office/officeart/2008/layout/VerticalCurvedList"/>
    <dgm:cxn modelId="{EEC8D7A4-1A0E-428B-90E1-B80E8D6BB859}" type="presParOf" srcId="{FCB1E653-B462-4489-8F83-D34AE1DD76A2}" destId="{EC7AF8E1-73E5-4DC0-A732-64270B3C53B5}" srcOrd="2" destOrd="0" presId="urn:microsoft.com/office/officeart/2008/layout/VerticalCurvedList"/>
    <dgm:cxn modelId="{64F86EC2-F090-4D11-A831-5AC28DF5E9C7}" type="presParOf" srcId="{EC7AF8E1-73E5-4DC0-A732-64270B3C53B5}" destId="{2258CCCE-1FF0-4068-8731-5189DA3C7FC6}" srcOrd="0" destOrd="0" presId="urn:microsoft.com/office/officeart/2008/layout/VerticalCurvedList"/>
    <dgm:cxn modelId="{83D92C68-52BF-49F7-99FA-6B7D54C5E49C}" type="presParOf" srcId="{FCB1E653-B462-4489-8F83-D34AE1DD76A2}" destId="{C1A5F641-F1D3-44FA-ABEA-4C76B5FC0B95}" srcOrd="3" destOrd="0" presId="urn:microsoft.com/office/officeart/2008/layout/VerticalCurvedList"/>
    <dgm:cxn modelId="{F615DF6D-7AE2-45AC-B6C5-FCDAD12EDF5E}" type="presParOf" srcId="{FCB1E653-B462-4489-8F83-D34AE1DD76A2}" destId="{6C251B80-7943-4793-8123-065EEB8B38E0}" srcOrd="4" destOrd="0" presId="urn:microsoft.com/office/officeart/2008/layout/VerticalCurvedList"/>
    <dgm:cxn modelId="{DA29A3DC-F371-4734-AB9A-B8CC623E8E82}" type="presParOf" srcId="{6C251B80-7943-4793-8123-065EEB8B38E0}" destId="{D2BD82D7-EC19-4D81-8C50-EDB97DECDAFE}" srcOrd="0" destOrd="0" presId="urn:microsoft.com/office/officeart/2008/layout/VerticalCurvedList"/>
    <dgm:cxn modelId="{B55A9F18-AE7F-48CE-A67B-9169AE4EC3A1}" type="presParOf" srcId="{FCB1E653-B462-4489-8F83-D34AE1DD76A2}" destId="{8AF4A792-4B64-44D3-B30F-4055BBB0D5CE}" srcOrd="5" destOrd="0" presId="urn:microsoft.com/office/officeart/2008/layout/VerticalCurvedList"/>
    <dgm:cxn modelId="{E1766877-3A46-4F12-B3BD-5C6B7FFE1071}" type="presParOf" srcId="{FCB1E653-B462-4489-8F83-D34AE1DD76A2}" destId="{C5B5DDA7-7645-4FA4-96FE-5E47B6AD795C}" srcOrd="6" destOrd="0" presId="urn:microsoft.com/office/officeart/2008/layout/VerticalCurvedList"/>
    <dgm:cxn modelId="{2517882E-B9E3-4C8C-B14B-C8FE42D8564C}" type="presParOf" srcId="{C5B5DDA7-7645-4FA4-96FE-5E47B6AD795C}" destId="{A7065510-F642-48F5-884B-113C48E34C68}" srcOrd="0" destOrd="0" presId="urn:microsoft.com/office/officeart/2008/layout/VerticalCurvedList"/>
    <dgm:cxn modelId="{AEAA4CFF-4A33-4BF4-8273-3EBA9F7FDB0A}" type="presParOf" srcId="{FCB1E653-B462-4489-8F83-D34AE1DD76A2}" destId="{54C06E26-A413-45DF-9D18-00CF81BA17DE}" srcOrd="7" destOrd="0" presId="urn:microsoft.com/office/officeart/2008/layout/VerticalCurvedList"/>
    <dgm:cxn modelId="{37BB05BD-BF20-40BF-9097-7BF94C56E3BB}" type="presParOf" srcId="{FCB1E653-B462-4489-8F83-D34AE1DD76A2}" destId="{28677C07-9813-4762-B1F1-D8CF156FACE9}" srcOrd="8" destOrd="0" presId="urn:microsoft.com/office/officeart/2008/layout/VerticalCurvedList"/>
    <dgm:cxn modelId="{4CB05B1E-B70B-4A4A-BEA4-DA9B75C60A42}" type="presParOf" srcId="{28677C07-9813-4762-B1F1-D8CF156FACE9}" destId="{7015928E-397A-4389-A87C-5E9710C9F6D5}" srcOrd="0" destOrd="0" presId="urn:microsoft.com/office/officeart/2008/layout/VerticalCurvedList"/>
    <dgm:cxn modelId="{50546D68-A29D-4974-93F3-4F5BCED4E1C5}" type="presParOf" srcId="{FCB1E653-B462-4489-8F83-D34AE1DD76A2}" destId="{26193B7E-09FF-47CB-9FA6-B9F8497CADFA}" srcOrd="9" destOrd="0" presId="urn:microsoft.com/office/officeart/2008/layout/VerticalCurvedList"/>
    <dgm:cxn modelId="{D2A089E5-6DA8-48D7-A49C-0C3918F194B5}" type="presParOf" srcId="{FCB1E653-B462-4489-8F83-D34AE1DD76A2}" destId="{A74E1A3B-99CD-4FB0-A7B9-1CA68DDFCAC2}" srcOrd="10" destOrd="0" presId="urn:microsoft.com/office/officeart/2008/layout/VerticalCurvedList"/>
    <dgm:cxn modelId="{B294D745-7F3E-4CA6-A9D4-5B5677F7B82A}" type="presParOf" srcId="{A74E1A3B-99CD-4FB0-A7B9-1CA68DDFCAC2}" destId="{F246D10D-7A9F-491F-A1FF-86FC6D48D765}" srcOrd="0" destOrd="0" presId="urn:microsoft.com/office/officeart/2008/layout/VerticalCurvedList"/>
    <dgm:cxn modelId="{98F52027-1EA1-4196-8401-E3D4325EDDE7}" type="presParOf" srcId="{FCB1E653-B462-4489-8F83-D34AE1DD76A2}" destId="{2EC4DDB1-1FC4-45AA-879C-B64DAE1AE087}" srcOrd="11" destOrd="0" presId="urn:microsoft.com/office/officeart/2008/layout/VerticalCurvedList"/>
    <dgm:cxn modelId="{FD15D090-A0B9-4F0A-965A-18DBEBEDF7FF}" type="presParOf" srcId="{FCB1E653-B462-4489-8F83-D34AE1DD76A2}" destId="{23770787-D420-4017-AEE1-A4C4C4D8D309}" srcOrd="12" destOrd="0" presId="urn:microsoft.com/office/officeart/2008/layout/VerticalCurvedList"/>
    <dgm:cxn modelId="{266C0FF6-9EFF-445E-B224-47953EBD5A7C}" type="presParOf" srcId="{23770787-D420-4017-AEE1-A4C4C4D8D309}" destId="{2F7EA302-0288-445F-A217-941583B772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57A9FD-A370-4CA9-A987-02C5B3D2CF52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F98450C4-0B45-4DEF-9DF8-ACA8AD7EF782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2000" b="1" dirty="0"/>
            <a:t>EU-Verfahren</a:t>
          </a:r>
          <a:endParaRPr lang="de-DE" sz="1300" b="1" dirty="0"/>
        </a:p>
      </dgm:t>
    </dgm:pt>
    <dgm:pt modelId="{C6C489E7-4371-4732-90A9-51F022AF2E65}" type="parTrans" cxnId="{D052A25A-D238-462D-8709-A7F3F85ABA97}">
      <dgm:prSet/>
      <dgm:spPr/>
      <dgm:t>
        <a:bodyPr/>
        <a:lstStyle/>
        <a:p>
          <a:endParaRPr lang="de-DE"/>
        </a:p>
      </dgm:t>
    </dgm:pt>
    <dgm:pt modelId="{B02A570F-9FA3-44A2-A81A-096A9C646718}" type="sibTrans" cxnId="{D052A25A-D238-462D-8709-A7F3F85ABA97}">
      <dgm:prSet/>
      <dgm:spPr/>
      <dgm:t>
        <a:bodyPr/>
        <a:lstStyle/>
        <a:p>
          <a:endParaRPr lang="de-DE"/>
        </a:p>
      </dgm:t>
    </dgm:pt>
    <dgm:pt modelId="{C7426C9D-0309-47FC-A9B1-5EB6C32DA65C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Grundsatz: </a:t>
          </a:r>
          <a:r>
            <a:rPr lang="de-DE" dirty="0" err="1"/>
            <a:t>eVergabe</a:t>
          </a:r>
          <a:endParaRPr lang="de-DE" dirty="0"/>
        </a:p>
        <a:p>
          <a:r>
            <a:rPr lang="de-DE" dirty="0"/>
            <a:t>Ausnahme: </a:t>
          </a:r>
          <a:r>
            <a:rPr lang="de-DE" dirty="0" err="1"/>
            <a:t>zB</a:t>
          </a:r>
          <a:r>
            <a:rPr lang="de-DE" dirty="0"/>
            <a:t> § 17 Abs. 15 </a:t>
          </a:r>
          <a:r>
            <a:rPr lang="de-DE" dirty="0" err="1"/>
            <a:t>VgV</a:t>
          </a:r>
          <a:endParaRPr lang="de-DE" dirty="0"/>
        </a:p>
      </dgm:t>
    </dgm:pt>
    <dgm:pt modelId="{9DF58B72-AFAF-47D9-8AE1-3B60FFF0F342}" type="parTrans" cxnId="{2EDEFC32-9423-4EA6-9BB3-2EDCB3AC4606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A74EA71E-45EB-46E7-B423-C481185348FC}" type="sibTrans" cxnId="{2EDEFC32-9423-4EA6-9BB3-2EDCB3AC4606}">
      <dgm:prSet/>
      <dgm:spPr/>
      <dgm:t>
        <a:bodyPr/>
        <a:lstStyle/>
        <a:p>
          <a:endParaRPr lang="de-DE"/>
        </a:p>
      </dgm:t>
    </dgm:pt>
    <dgm:pt modelId="{6220AA67-0A17-4006-9B7A-832482DC262A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2000" b="1" dirty="0"/>
            <a:t>Nationale Verfahren </a:t>
          </a:r>
        </a:p>
        <a:p>
          <a:r>
            <a:rPr lang="de-DE" sz="900" b="0" dirty="0"/>
            <a:t>(ab einem Auftragswert von 50.000 €)</a:t>
          </a:r>
        </a:p>
      </dgm:t>
    </dgm:pt>
    <dgm:pt modelId="{90ED9CE1-F5A3-4425-88D9-A952912E3AC3}" type="parTrans" cxnId="{2750248F-B659-4B20-99AF-96C9C07D07F3}">
      <dgm:prSet/>
      <dgm:spPr/>
      <dgm:t>
        <a:bodyPr/>
        <a:lstStyle/>
        <a:p>
          <a:endParaRPr lang="de-DE"/>
        </a:p>
      </dgm:t>
    </dgm:pt>
    <dgm:pt modelId="{1C2951A4-1303-44CC-B514-974C240C3EFA}" type="sibTrans" cxnId="{2750248F-B659-4B20-99AF-96C9C07D07F3}">
      <dgm:prSet/>
      <dgm:spPr/>
      <dgm:t>
        <a:bodyPr/>
        <a:lstStyle/>
        <a:p>
          <a:endParaRPr lang="de-DE"/>
        </a:p>
      </dgm:t>
    </dgm:pt>
    <dgm:pt modelId="{B439DAEA-F009-4DC3-9848-ED4B57208309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b="1" dirty="0"/>
            <a:t>Liefer-/Dienstleistungen (</a:t>
          </a:r>
          <a:r>
            <a:rPr lang="de-DE" b="1" dirty="0" err="1"/>
            <a:t>UVgO</a:t>
          </a:r>
          <a:r>
            <a:rPr lang="de-DE" b="1" dirty="0"/>
            <a:t>)</a:t>
          </a:r>
          <a:r>
            <a:rPr lang="de-DE" dirty="0"/>
            <a:t>:</a:t>
          </a:r>
        </a:p>
        <a:p>
          <a:r>
            <a:rPr lang="de-DE" dirty="0"/>
            <a:t>Grundsatz: </a:t>
          </a:r>
          <a:r>
            <a:rPr lang="de-DE" dirty="0" err="1"/>
            <a:t>eVergabe</a:t>
          </a:r>
          <a:endParaRPr lang="de-DE" dirty="0"/>
        </a:p>
        <a:p>
          <a:r>
            <a:rPr lang="de-DE" dirty="0"/>
            <a:t>Ausnahme: </a:t>
          </a:r>
          <a:r>
            <a:rPr lang="de-DE" dirty="0" err="1"/>
            <a:t>zB</a:t>
          </a:r>
          <a:r>
            <a:rPr lang="de-DE" dirty="0"/>
            <a:t> § 38 Abs. 4 </a:t>
          </a:r>
          <a:r>
            <a:rPr lang="de-DE" dirty="0" err="1"/>
            <a:t>UVgO</a:t>
          </a:r>
          <a:endParaRPr lang="de-DE" dirty="0"/>
        </a:p>
      </dgm:t>
    </dgm:pt>
    <dgm:pt modelId="{1D149900-9CF3-44BA-B82E-332A0EB91C68}" type="parTrans" cxnId="{65B22319-BBC3-4A42-AF5C-27FFC3AE0CED}">
      <dgm:prSet/>
      <dgm:spPr>
        <a:solidFill>
          <a:srgbClr val="FF9900"/>
        </a:solidFill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2093249B-338D-4803-AEA9-8FA72FD9BC25}" type="sibTrans" cxnId="{65B22319-BBC3-4A42-AF5C-27FFC3AE0CED}">
      <dgm:prSet/>
      <dgm:spPr/>
      <dgm:t>
        <a:bodyPr/>
        <a:lstStyle/>
        <a:p>
          <a:endParaRPr lang="de-DE"/>
        </a:p>
      </dgm:t>
    </dgm:pt>
    <dgm:pt modelId="{112CE46B-7421-4030-A0C7-5339AE413909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b="1" dirty="0"/>
            <a:t>Bauleistungen (VOB/A)</a:t>
          </a:r>
          <a:r>
            <a:rPr lang="de-DE" dirty="0"/>
            <a:t>: </a:t>
          </a:r>
          <a:r>
            <a:rPr lang="de-DE" dirty="0" err="1"/>
            <a:t>eVergabe</a:t>
          </a:r>
          <a:r>
            <a:rPr lang="de-DE" dirty="0"/>
            <a:t> oder schriftliche Kommunikation nach Wahl des AG</a:t>
          </a:r>
        </a:p>
      </dgm:t>
    </dgm:pt>
    <dgm:pt modelId="{1B92FEAD-CAE4-4C6A-967E-34BFF46A53DA}" type="parTrans" cxnId="{A2C82168-6A13-463B-A1CF-3ADEB5EBF835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47325E72-8E38-40CB-AD41-8A4DD4758AE7}" type="sibTrans" cxnId="{A2C82168-6A13-463B-A1CF-3ADEB5EBF835}">
      <dgm:prSet/>
      <dgm:spPr/>
      <dgm:t>
        <a:bodyPr/>
        <a:lstStyle/>
        <a:p>
          <a:endParaRPr lang="de-DE"/>
        </a:p>
      </dgm:t>
    </dgm:pt>
    <dgm:pt modelId="{DC810D18-E5DA-4939-AC67-D966C1B6A495}" type="pres">
      <dgm:prSet presAssocID="{0D57A9FD-A370-4CA9-A987-02C5B3D2CF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E4EE03D-FA37-4A81-B712-02C4BC6DF4A7}" type="pres">
      <dgm:prSet presAssocID="{F98450C4-0B45-4DEF-9DF8-ACA8AD7EF782}" presName="hierRoot1" presStyleCnt="0">
        <dgm:presLayoutVars>
          <dgm:hierBranch val="init"/>
        </dgm:presLayoutVars>
      </dgm:prSet>
      <dgm:spPr/>
    </dgm:pt>
    <dgm:pt modelId="{A055456E-A578-4091-9C8D-09B23875674D}" type="pres">
      <dgm:prSet presAssocID="{F98450C4-0B45-4DEF-9DF8-ACA8AD7EF782}" presName="rootComposite1" presStyleCnt="0"/>
      <dgm:spPr/>
    </dgm:pt>
    <dgm:pt modelId="{C6107CA6-10C7-40DC-8454-DF7F50CD05C2}" type="pres">
      <dgm:prSet presAssocID="{F98450C4-0B45-4DEF-9DF8-ACA8AD7EF782}" presName="rootText1" presStyleLbl="node0" presStyleIdx="0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98BC1285-CF8E-4D19-AAA4-16F5F794A93F}" type="pres">
      <dgm:prSet presAssocID="{F98450C4-0B45-4DEF-9DF8-ACA8AD7EF782}" presName="rootConnector1" presStyleLbl="node1" presStyleIdx="0" presStyleCnt="0"/>
      <dgm:spPr/>
    </dgm:pt>
    <dgm:pt modelId="{D0DC7C1C-8704-408B-A0C4-14F5B1F229AB}" type="pres">
      <dgm:prSet presAssocID="{F98450C4-0B45-4DEF-9DF8-ACA8AD7EF782}" presName="hierChild2" presStyleCnt="0"/>
      <dgm:spPr/>
    </dgm:pt>
    <dgm:pt modelId="{E54E486A-C922-46FF-8B2A-481FA2E4D58D}" type="pres">
      <dgm:prSet presAssocID="{9DF58B72-AFAF-47D9-8AE1-3B60FFF0F342}" presName="Name37" presStyleLbl="parChTrans1D2" presStyleIdx="0" presStyleCnt="3"/>
      <dgm:spPr/>
    </dgm:pt>
    <dgm:pt modelId="{F008E310-1065-4E01-9CE3-09F2B9A4224B}" type="pres">
      <dgm:prSet presAssocID="{C7426C9D-0309-47FC-A9B1-5EB6C32DA65C}" presName="hierRoot2" presStyleCnt="0">
        <dgm:presLayoutVars>
          <dgm:hierBranch val="init"/>
        </dgm:presLayoutVars>
      </dgm:prSet>
      <dgm:spPr/>
    </dgm:pt>
    <dgm:pt modelId="{16C860AD-D746-4CC2-A2B6-DEF9E3D9FA7D}" type="pres">
      <dgm:prSet presAssocID="{C7426C9D-0309-47FC-A9B1-5EB6C32DA65C}" presName="rootComposite" presStyleCnt="0"/>
      <dgm:spPr/>
    </dgm:pt>
    <dgm:pt modelId="{C39FB261-23A9-4483-9665-D22214371C53}" type="pres">
      <dgm:prSet presAssocID="{C7426C9D-0309-47FC-A9B1-5EB6C32DA65C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6460D5F4-28DB-400E-9E09-98867820B588}" type="pres">
      <dgm:prSet presAssocID="{C7426C9D-0309-47FC-A9B1-5EB6C32DA65C}" presName="rootConnector" presStyleLbl="node2" presStyleIdx="0" presStyleCnt="3"/>
      <dgm:spPr/>
    </dgm:pt>
    <dgm:pt modelId="{03DD6DC8-B1F6-4D39-A5D4-1263B836245E}" type="pres">
      <dgm:prSet presAssocID="{C7426C9D-0309-47FC-A9B1-5EB6C32DA65C}" presName="hierChild4" presStyleCnt="0"/>
      <dgm:spPr/>
    </dgm:pt>
    <dgm:pt modelId="{BA274F05-4EB0-4A81-B051-FCF472B3B4DF}" type="pres">
      <dgm:prSet presAssocID="{C7426C9D-0309-47FC-A9B1-5EB6C32DA65C}" presName="hierChild5" presStyleCnt="0"/>
      <dgm:spPr/>
    </dgm:pt>
    <dgm:pt modelId="{E4C84051-E59B-4D4F-AAA5-D031F5F8A36C}" type="pres">
      <dgm:prSet presAssocID="{F98450C4-0B45-4DEF-9DF8-ACA8AD7EF782}" presName="hierChild3" presStyleCnt="0"/>
      <dgm:spPr/>
    </dgm:pt>
    <dgm:pt modelId="{B825F39F-5F07-4FDC-84FF-3C750331FA40}" type="pres">
      <dgm:prSet presAssocID="{6220AA67-0A17-4006-9B7A-832482DC262A}" presName="hierRoot1" presStyleCnt="0">
        <dgm:presLayoutVars>
          <dgm:hierBranch val="init"/>
        </dgm:presLayoutVars>
      </dgm:prSet>
      <dgm:spPr/>
    </dgm:pt>
    <dgm:pt modelId="{52A1EE0B-901C-43D2-8636-6180AC8D83EE}" type="pres">
      <dgm:prSet presAssocID="{6220AA67-0A17-4006-9B7A-832482DC262A}" presName="rootComposite1" presStyleCnt="0"/>
      <dgm:spPr/>
    </dgm:pt>
    <dgm:pt modelId="{A9C33034-B63C-4645-939D-8066DD118DD6}" type="pres">
      <dgm:prSet presAssocID="{6220AA67-0A17-4006-9B7A-832482DC262A}" presName="rootText1" presStyleLbl="node0" presStyleIdx="1" presStyleCnt="2">
        <dgm:presLayoutVars>
          <dgm:chPref val="3"/>
        </dgm:presLayoutVars>
      </dgm:prSet>
      <dgm:spPr>
        <a:prstGeom prst="roundRect">
          <a:avLst/>
        </a:prstGeom>
      </dgm:spPr>
    </dgm:pt>
    <dgm:pt modelId="{55F359BE-F16B-4EB9-BF48-73F6B972232C}" type="pres">
      <dgm:prSet presAssocID="{6220AA67-0A17-4006-9B7A-832482DC262A}" presName="rootConnector1" presStyleLbl="node1" presStyleIdx="0" presStyleCnt="0"/>
      <dgm:spPr/>
    </dgm:pt>
    <dgm:pt modelId="{96B08FBC-EF0D-437B-AA01-DD8B48214C38}" type="pres">
      <dgm:prSet presAssocID="{6220AA67-0A17-4006-9B7A-832482DC262A}" presName="hierChild2" presStyleCnt="0"/>
      <dgm:spPr/>
    </dgm:pt>
    <dgm:pt modelId="{28C0130F-BD19-4725-BFEF-F1AC7D543C70}" type="pres">
      <dgm:prSet presAssocID="{1D149900-9CF3-44BA-B82E-332A0EB91C68}" presName="Name37" presStyleLbl="parChTrans1D2" presStyleIdx="1" presStyleCnt="3"/>
      <dgm:spPr/>
    </dgm:pt>
    <dgm:pt modelId="{577A51CB-D14B-488C-A878-516857DB43C6}" type="pres">
      <dgm:prSet presAssocID="{B439DAEA-F009-4DC3-9848-ED4B57208309}" presName="hierRoot2" presStyleCnt="0">
        <dgm:presLayoutVars>
          <dgm:hierBranch val="init"/>
        </dgm:presLayoutVars>
      </dgm:prSet>
      <dgm:spPr/>
    </dgm:pt>
    <dgm:pt modelId="{23494D47-DEDB-4234-84DF-DEE6242B636A}" type="pres">
      <dgm:prSet presAssocID="{B439DAEA-F009-4DC3-9848-ED4B57208309}" presName="rootComposite" presStyleCnt="0"/>
      <dgm:spPr/>
    </dgm:pt>
    <dgm:pt modelId="{FE331420-1321-411F-B2C5-87AAFA0A144D}" type="pres">
      <dgm:prSet presAssocID="{B439DAEA-F009-4DC3-9848-ED4B57208309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12918894-8A62-41C9-A81F-9112BCA870B0}" type="pres">
      <dgm:prSet presAssocID="{B439DAEA-F009-4DC3-9848-ED4B57208309}" presName="rootConnector" presStyleLbl="node2" presStyleIdx="1" presStyleCnt="3"/>
      <dgm:spPr/>
    </dgm:pt>
    <dgm:pt modelId="{E07ED022-A4E1-4EA2-82F1-24FD9EEAC885}" type="pres">
      <dgm:prSet presAssocID="{B439DAEA-F009-4DC3-9848-ED4B57208309}" presName="hierChild4" presStyleCnt="0"/>
      <dgm:spPr/>
    </dgm:pt>
    <dgm:pt modelId="{C27121E0-C895-49D5-B697-1416A0F9F2DD}" type="pres">
      <dgm:prSet presAssocID="{B439DAEA-F009-4DC3-9848-ED4B57208309}" presName="hierChild5" presStyleCnt="0"/>
      <dgm:spPr/>
    </dgm:pt>
    <dgm:pt modelId="{52CCB963-FA7F-429A-8478-2D6C0685B987}" type="pres">
      <dgm:prSet presAssocID="{1B92FEAD-CAE4-4C6A-967E-34BFF46A53DA}" presName="Name37" presStyleLbl="parChTrans1D2" presStyleIdx="2" presStyleCnt="3"/>
      <dgm:spPr/>
    </dgm:pt>
    <dgm:pt modelId="{7EA3A959-5253-489E-BFEE-516F83957053}" type="pres">
      <dgm:prSet presAssocID="{112CE46B-7421-4030-A0C7-5339AE413909}" presName="hierRoot2" presStyleCnt="0">
        <dgm:presLayoutVars>
          <dgm:hierBranch val="init"/>
        </dgm:presLayoutVars>
      </dgm:prSet>
      <dgm:spPr/>
    </dgm:pt>
    <dgm:pt modelId="{B0A3D9F9-4DA8-4EAF-BAD4-03765E3E907C}" type="pres">
      <dgm:prSet presAssocID="{112CE46B-7421-4030-A0C7-5339AE413909}" presName="rootComposite" presStyleCnt="0"/>
      <dgm:spPr/>
    </dgm:pt>
    <dgm:pt modelId="{EA0C1787-73DD-4E0A-A936-F4926F7DC4AA}" type="pres">
      <dgm:prSet presAssocID="{112CE46B-7421-4030-A0C7-5339AE413909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E7CD7F27-991B-41BF-9650-6B3E0268AC1B}" type="pres">
      <dgm:prSet presAssocID="{112CE46B-7421-4030-A0C7-5339AE413909}" presName="rootConnector" presStyleLbl="node2" presStyleIdx="2" presStyleCnt="3"/>
      <dgm:spPr/>
    </dgm:pt>
    <dgm:pt modelId="{9AAB0D5D-908B-456F-A69A-90F99B05ACAA}" type="pres">
      <dgm:prSet presAssocID="{112CE46B-7421-4030-A0C7-5339AE413909}" presName="hierChild4" presStyleCnt="0"/>
      <dgm:spPr/>
    </dgm:pt>
    <dgm:pt modelId="{5A16576A-8D46-410A-907B-8683E75F3E6E}" type="pres">
      <dgm:prSet presAssocID="{112CE46B-7421-4030-A0C7-5339AE413909}" presName="hierChild5" presStyleCnt="0"/>
      <dgm:spPr/>
    </dgm:pt>
    <dgm:pt modelId="{A2338FB2-ADF3-40F0-B933-F43EA5B0D309}" type="pres">
      <dgm:prSet presAssocID="{6220AA67-0A17-4006-9B7A-832482DC262A}" presName="hierChild3" presStyleCnt="0"/>
      <dgm:spPr/>
    </dgm:pt>
  </dgm:ptLst>
  <dgm:cxnLst>
    <dgm:cxn modelId="{B8FAB000-2FAA-4396-B88A-BE4416125616}" type="presOf" srcId="{F98450C4-0B45-4DEF-9DF8-ACA8AD7EF782}" destId="{98BC1285-CF8E-4D19-AAA4-16F5F794A93F}" srcOrd="1" destOrd="0" presId="urn:microsoft.com/office/officeart/2005/8/layout/orgChart1"/>
    <dgm:cxn modelId="{65B22319-BBC3-4A42-AF5C-27FFC3AE0CED}" srcId="{6220AA67-0A17-4006-9B7A-832482DC262A}" destId="{B439DAEA-F009-4DC3-9848-ED4B57208309}" srcOrd="0" destOrd="0" parTransId="{1D149900-9CF3-44BA-B82E-332A0EB91C68}" sibTransId="{2093249B-338D-4803-AEA9-8FA72FD9BC25}"/>
    <dgm:cxn modelId="{B9F40F25-DAC4-4492-AF23-E372A4843D6B}" type="presOf" srcId="{9DF58B72-AFAF-47D9-8AE1-3B60FFF0F342}" destId="{E54E486A-C922-46FF-8B2A-481FA2E4D58D}" srcOrd="0" destOrd="0" presId="urn:microsoft.com/office/officeart/2005/8/layout/orgChart1"/>
    <dgm:cxn modelId="{A1438132-5F3D-4D09-8A21-4D9CC9D7CEA9}" type="presOf" srcId="{C7426C9D-0309-47FC-A9B1-5EB6C32DA65C}" destId="{6460D5F4-28DB-400E-9E09-98867820B588}" srcOrd="1" destOrd="0" presId="urn:microsoft.com/office/officeart/2005/8/layout/orgChart1"/>
    <dgm:cxn modelId="{2EDEFC32-9423-4EA6-9BB3-2EDCB3AC4606}" srcId="{F98450C4-0B45-4DEF-9DF8-ACA8AD7EF782}" destId="{C7426C9D-0309-47FC-A9B1-5EB6C32DA65C}" srcOrd="0" destOrd="0" parTransId="{9DF58B72-AFAF-47D9-8AE1-3B60FFF0F342}" sibTransId="{A74EA71E-45EB-46E7-B423-C481185348FC}"/>
    <dgm:cxn modelId="{B984833B-42A0-443F-864E-C979AE05BDD2}" type="presOf" srcId="{6220AA67-0A17-4006-9B7A-832482DC262A}" destId="{A9C33034-B63C-4645-939D-8066DD118DD6}" srcOrd="0" destOrd="0" presId="urn:microsoft.com/office/officeart/2005/8/layout/orgChart1"/>
    <dgm:cxn modelId="{F0996D40-5AAE-4477-97A0-1B4A80FC3049}" type="presOf" srcId="{6220AA67-0A17-4006-9B7A-832482DC262A}" destId="{55F359BE-F16B-4EB9-BF48-73F6B972232C}" srcOrd="1" destOrd="0" presId="urn:microsoft.com/office/officeart/2005/8/layout/orgChart1"/>
    <dgm:cxn modelId="{A2C82168-6A13-463B-A1CF-3ADEB5EBF835}" srcId="{6220AA67-0A17-4006-9B7A-832482DC262A}" destId="{112CE46B-7421-4030-A0C7-5339AE413909}" srcOrd="1" destOrd="0" parTransId="{1B92FEAD-CAE4-4C6A-967E-34BFF46A53DA}" sibTransId="{47325E72-8E38-40CB-AD41-8A4DD4758AE7}"/>
    <dgm:cxn modelId="{57F3EB4E-3AF2-4CEB-BF6D-3AEA1811E0CD}" type="presOf" srcId="{B439DAEA-F009-4DC3-9848-ED4B57208309}" destId="{FE331420-1321-411F-B2C5-87AAFA0A144D}" srcOrd="0" destOrd="0" presId="urn:microsoft.com/office/officeart/2005/8/layout/orgChart1"/>
    <dgm:cxn modelId="{90046551-853D-42E2-8E35-AA695A113F9C}" type="presOf" srcId="{112CE46B-7421-4030-A0C7-5339AE413909}" destId="{E7CD7F27-991B-41BF-9650-6B3E0268AC1B}" srcOrd="1" destOrd="0" presId="urn:microsoft.com/office/officeart/2005/8/layout/orgChart1"/>
    <dgm:cxn modelId="{D052A25A-D238-462D-8709-A7F3F85ABA97}" srcId="{0D57A9FD-A370-4CA9-A987-02C5B3D2CF52}" destId="{F98450C4-0B45-4DEF-9DF8-ACA8AD7EF782}" srcOrd="0" destOrd="0" parTransId="{C6C489E7-4371-4732-90A9-51F022AF2E65}" sibTransId="{B02A570F-9FA3-44A2-A81A-096A9C646718}"/>
    <dgm:cxn modelId="{D1F5BD84-50C4-4AAE-992D-95036797CCDE}" type="presOf" srcId="{C7426C9D-0309-47FC-A9B1-5EB6C32DA65C}" destId="{C39FB261-23A9-4483-9665-D22214371C53}" srcOrd="0" destOrd="0" presId="urn:microsoft.com/office/officeart/2005/8/layout/orgChart1"/>
    <dgm:cxn modelId="{15E8FC86-CB2A-432A-88EF-69CDBA5CBAB9}" type="presOf" srcId="{1D149900-9CF3-44BA-B82E-332A0EB91C68}" destId="{28C0130F-BD19-4725-BFEF-F1AC7D543C70}" srcOrd="0" destOrd="0" presId="urn:microsoft.com/office/officeart/2005/8/layout/orgChart1"/>
    <dgm:cxn modelId="{2750248F-B659-4B20-99AF-96C9C07D07F3}" srcId="{0D57A9FD-A370-4CA9-A987-02C5B3D2CF52}" destId="{6220AA67-0A17-4006-9B7A-832482DC262A}" srcOrd="1" destOrd="0" parTransId="{90ED9CE1-F5A3-4425-88D9-A952912E3AC3}" sibTransId="{1C2951A4-1303-44CC-B514-974C240C3EFA}"/>
    <dgm:cxn modelId="{A6A727C3-2C4F-4AEF-8941-4AD2B6A902D0}" type="presOf" srcId="{1B92FEAD-CAE4-4C6A-967E-34BFF46A53DA}" destId="{52CCB963-FA7F-429A-8478-2D6C0685B987}" srcOrd="0" destOrd="0" presId="urn:microsoft.com/office/officeart/2005/8/layout/orgChart1"/>
    <dgm:cxn modelId="{C9CA07D2-22BE-488A-8B42-943C391281A0}" type="presOf" srcId="{0D57A9FD-A370-4CA9-A987-02C5B3D2CF52}" destId="{DC810D18-E5DA-4939-AC67-D966C1B6A495}" srcOrd="0" destOrd="0" presId="urn:microsoft.com/office/officeart/2005/8/layout/orgChart1"/>
    <dgm:cxn modelId="{E11A2CD2-2F5E-4B21-AF42-968EAA4715D9}" type="presOf" srcId="{B439DAEA-F009-4DC3-9848-ED4B57208309}" destId="{12918894-8A62-41C9-A81F-9112BCA870B0}" srcOrd="1" destOrd="0" presId="urn:microsoft.com/office/officeart/2005/8/layout/orgChart1"/>
    <dgm:cxn modelId="{3D701BE0-26AC-4BF2-9152-1A8D8678AEA7}" type="presOf" srcId="{F98450C4-0B45-4DEF-9DF8-ACA8AD7EF782}" destId="{C6107CA6-10C7-40DC-8454-DF7F50CD05C2}" srcOrd="0" destOrd="0" presId="urn:microsoft.com/office/officeart/2005/8/layout/orgChart1"/>
    <dgm:cxn modelId="{305891E6-0151-4FB9-B146-6E8B2584911D}" type="presOf" srcId="{112CE46B-7421-4030-A0C7-5339AE413909}" destId="{EA0C1787-73DD-4E0A-A936-F4926F7DC4AA}" srcOrd="0" destOrd="0" presId="urn:microsoft.com/office/officeart/2005/8/layout/orgChart1"/>
    <dgm:cxn modelId="{16B49903-3F70-4807-B0C6-5E88E2DBFBA5}" type="presParOf" srcId="{DC810D18-E5DA-4939-AC67-D966C1B6A495}" destId="{2E4EE03D-FA37-4A81-B712-02C4BC6DF4A7}" srcOrd="0" destOrd="0" presId="urn:microsoft.com/office/officeart/2005/8/layout/orgChart1"/>
    <dgm:cxn modelId="{2DB826BF-B14A-45F5-BE09-F27E07724289}" type="presParOf" srcId="{2E4EE03D-FA37-4A81-B712-02C4BC6DF4A7}" destId="{A055456E-A578-4091-9C8D-09B23875674D}" srcOrd="0" destOrd="0" presId="urn:microsoft.com/office/officeart/2005/8/layout/orgChart1"/>
    <dgm:cxn modelId="{7BA67E6F-F42E-4D3A-AF7B-4F980866D553}" type="presParOf" srcId="{A055456E-A578-4091-9C8D-09B23875674D}" destId="{C6107CA6-10C7-40DC-8454-DF7F50CD05C2}" srcOrd="0" destOrd="0" presId="urn:microsoft.com/office/officeart/2005/8/layout/orgChart1"/>
    <dgm:cxn modelId="{07772BF3-05E2-4C98-8AC5-9E817356C49C}" type="presParOf" srcId="{A055456E-A578-4091-9C8D-09B23875674D}" destId="{98BC1285-CF8E-4D19-AAA4-16F5F794A93F}" srcOrd="1" destOrd="0" presId="urn:microsoft.com/office/officeart/2005/8/layout/orgChart1"/>
    <dgm:cxn modelId="{8C002B6E-28E7-4EC6-9937-C16D95812E72}" type="presParOf" srcId="{2E4EE03D-FA37-4A81-B712-02C4BC6DF4A7}" destId="{D0DC7C1C-8704-408B-A0C4-14F5B1F229AB}" srcOrd="1" destOrd="0" presId="urn:microsoft.com/office/officeart/2005/8/layout/orgChart1"/>
    <dgm:cxn modelId="{7BD0699E-AFD2-4F49-B307-4213C39C9D5C}" type="presParOf" srcId="{D0DC7C1C-8704-408B-A0C4-14F5B1F229AB}" destId="{E54E486A-C922-46FF-8B2A-481FA2E4D58D}" srcOrd="0" destOrd="0" presId="urn:microsoft.com/office/officeart/2005/8/layout/orgChart1"/>
    <dgm:cxn modelId="{0B0A2E19-8066-48CA-AD65-77D305A65C7C}" type="presParOf" srcId="{D0DC7C1C-8704-408B-A0C4-14F5B1F229AB}" destId="{F008E310-1065-4E01-9CE3-09F2B9A4224B}" srcOrd="1" destOrd="0" presId="urn:microsoft.com/office/officeart/2005/8/layout/orgChart1"/>
    <dgm:cxn modelId="{B5E878E9-5480-4F46-AAF8-38B7BAD33F30}" type="presParOf" srcId="{F008E310-1065-4E01-9CE3-09F2B9A4224B}" destId="{16C860AD-D746-4CC2-A2B6-DEF9E3D9FA7D}" srcOrd="0" destOrd="0" presId="urn:microsoft.com/office/officeart/2005/8/layout/orgChart1"/>
    <dgm:cxn modelId="{D2A3E757-7423-49EE-9B62-B66F09F29A5B}" type="presParOf" srcId="{16C860AD-D746-4CC2-A2B6-DEF9E3D9FA7D}" destId="{C39FB261-23A9-4483-9665-D22214371C53}" srcOrd="0" destOrd="0" presId="urn:microsoft.com/office/officeart/2005/8/layout/orgChart1"/>
    <dgm:cxn modelId="{A6ABD245-3868-4990-9F4C-88E2F8B7B518}" type="presParOf" srcId="{16C860AD-D746-4CC2-A2B6-DEF9E3D9FA7D}" destId="{6460D5F4-28DB-400E-9E09-98867820B588}" srcOrd="1" destOrd="0" presId="urn:microsoft.com/office/officeart/2005/8/layout/orgChart1"/>
    <dgm:cxn modelId="{AD53F0E8-FC3D-447B-8D8A-303741D08C39}" type="presParOf" srcId="{F008E310-1065-4E01-9CE3-09F2B9A4224B}" destId="{03DD6DC8-B1F6-4D39-A5D4-1263B836245E}" srcOrd="1" destOrd="0" presId="urn:microsoft.com/office/officeart/2005/8/layout/orgChart1"/>
    <dgm:cxn modelId="{BC140B30-8E96-4631-AF46-DBAC4637396A}" type="presParOf" srcId="{F008E310-1065-4E01-9CE3-09F2B9A4224B}" destId="{BA274F05-4EB0-4A81-B051-FCF472B3B4DF}" srcOrd="2" destOrd="0" presId="urn:microsoft.com/office/officeart/2005/8/layout/orgChart1"/>
    <dgm:cxn modelId="{F36E5383-8A43-4547-A51A-7D222817B5F0}" type="presParOf" srcId="{2E4EE03D-FA37-4A81-B712-02C4BC6DF4A7}" destId="{E4C84051-E59B-4D4F-AAA5-D031F5F8A36C}" srcOrd="2" destOrd="0" presId="urn:microsoft.com/office/officeart/2005/8/layout/orgChart1"/>
    <dgm:cxn modelId="{7EDCF3C3-7FBA-4A97-953C-CCBFA6134253}" type="presParOf" srcId="{DC810D18-E5DA-4939-AC67-D966C1B6A495}" destId="{B825F39F-5F07-4FDC-84FF-3C750331FA40}" srcOrd="1" destOrd="0" presId="urn:microsoft.com/office/officeart/2005/8/layout/orgChart1"/>
    <dgm:cxn modelId="{3729634E-0F04-414E-9138-2E79D111B5BA}" type="presParOf" srcId="{B825F39F-5F07-4FDC-84FF-3C750331FA40}" destId="{52A1EE0B-901C-43D2-8636-6180AC8D83EE}" srcOrd="0" destOrd="0" presId="urn:microsoft.com/office/officeart/2005/8/layout/orgChart1"/>
    <dgm:cxn modelId="{51C22E3D-6248-436D-9AED-C32E118440C3}" type="presParOf" srcId="{52A1EE0B-901C-43D2-8636-6180AC8D83EE}" destId="{A9C33034-B63C-4645-939D-8066DD118DD6}" srcOrd="0" destOrd="0" presId="urn:microsoft.com/office/officeart/2005/8/layout/orgChart1"/>
    <dgm:cxn modelId="{C52599A5-0993-459A-815E-FCF9406D6A5D}" type="presParOf" srcId="{52A1EE0B-901C-43D2-8636-6180AC8D83EE}" destId="{55F359BE-F16B-4EB9-BF48-73F6B972232C}" srcOrd="1" destOrd="0" presId="urn:microsoft.com/office/officeart/2005/8/layout/orgChart1"/>
    <dgm:cxn modelId="{78B9086A-3747-4369-BC57-9E75CCF8942E}" type="presParOf" srcId="{B825F39F-5F07-4FDC-84FF-3C750331FA40}" destId="{96B08FBC-EF0D-437B-AA01-DD8B48214C38}" srcOrd="1" destOrd="0" presId="urn:microsoft.com/office/officeart/2005/8/layout/orgChart1"/>
    <dgm:cxn modelId="{0466FCE6-9B4E-45C8-8C3A-D96A33B94F49}" type="presParOf" srcId="{96B08FBC-EF0D-437B-AA01-DD8B48214C38}" destId="{28C0130F-BD19-4725-BFEF-F1AC7D543C70}" srcOrd="0" destOrd="0" presId="urn:microsoft.com/office/officeart/2005/8/layout/orgChart1"/>
    <dgm:cxn modelId="{914F736A-B273-4DA0-AF97-8CF23E404B8F}" type="presParOf" srcId="{96B08FBC-EF0D-437B-AA01-DD8B48214C38}" destId="{577A51CB-D14B-488C-A878-516857DB43C6}" srcOrd="1" destOrd="0" presId="urn:microsoft.com/office/officeart/2005/8/layout/orgChart1"/>
    <dgm:cxn modelId="{48657086-3AA8-481F-B2D3-CAD5218D7A17}" type="presParOf" srcId="{577A51CB-D14B-488C-A878-516857DB43C6}" destId="{23494D47-DEDB-4234-84DF-DEE6242B636A}" srcOrd="0" destOrd="0" presId="urn:microsoft.com/office/officeart/2005/8/layout/orgChart1"/>
    <dgm:cxn modelId="{FA09DD08-32E3-400D-9B8C-9C22D5D9518C}" type="presParOf" srcId="{23494D47-DEDB-4234-84DF-DEE6242B636A}" destId="{FE331420-1321-411F-B2C5-87AAFA0A144D}" srcOrd="0" destOrd="0" presId="urn:microsoft.com/office/officeart/2005/8/layout/orgChart1"/>
    <dgm:cxn modelId="{258BD2A7-0A8A-40A3-BC86-430E4A6A00A8}" type="presParOf" srcId="{23494D47-DEDB-4234-84DF-DEE6242B636A}" destId="{12918894-8A62-41C9-A81F-9112BCA870B0}" srcOrd="1" destOrd="0" presId="urn:microsoft.com/office/officeart/2005/8/layout/orgChart1"/>
    <dgm:cxn modelId="{D2DE6B71-3E3F-49FA-8A73-F6789B7F87C3}" type="presParOf" srcId="{577A51CB-D14B-488C-A878-516857DB43C6}" destId="{E07ED022-A4E1-4EA2-82F1-24FD9EEAC885}" srcOrd="1" destOrd="0" presId="urn:microsoft.com/office/officeart/2005/8/layout/orgChart1"/>
    <dgm:cxn modelId="{D6C2C2FB-962F-47F3-BAA8-DBF7AC40FD12}" type="presParOf" srcId="{577A51CB-D14B-488C-A878-516857DB43C6}" destId="{C27121E0-C895-49D5-B697-1416A0F9F2DD}" srcOrd="2" destOrd="0" presId="urn:microsoft.com/office/officeart/2005/8/layout/orgChart1"/>
    <dgm:cxn modelId="{DABF567E-3E0F-43F3-9321-4C0A2C62B9D3}" type="presParOf" srcId="{96B08FBC-EF0D-437B-AA01-DD8B48214C38}" destId="{52CCB963-FA7F-429A-8478-2D6C0685B987}" srcOrd="2" destOrd="0" presId="urn:microsoft.com/office/officeart/2005/8/layout/orgChart1"/>
    <dgm:cxn modelId="{42558E24-4E2D-49A6-BCE8-E9A5B5998011}" type="presParOf" srcId="{96B08FBC-EF0D-437B-AA01-DD8B48214C38}" destId="{7EA3A959-5253-489E-BFEE-516F83957053}" srcOrd="3" destOrd="0" presId="urn:microsoft.com/office/officeart/2005/8/layout/orgChart1"/>
    <dgm:cxn modelId="{A7533B17-9CA3-44F4-A6AA-6C171D3C6EC5}" type="presParOf" srcId="{7EA3A959-5253-489E-BFEE-516F83957053}" destId="{B0A3D9F9-4DA8-4EAF-BAD4-03765E3E907C}" srcOrd="0" destOrd="0" presId="urn:microsoft.com/office/officeart/2005/8/layout/orgChart1"/>
    <dgm:cxn modelId="{644E98EA-41C2-4DCA-9B60-D1CAAA960A3F}" type="presParOf" srcId="{B0A3D9F9-4DA8-4EAF-BAD4-03765E3E907C}" destId="{EA0C1787-73DD-4E0A-A936-F4926F7DC4AA}" srcOrd="0" destOrd="0" presId="urn:microsoft.com/office/officeart/2005/8/layout/orgChart1"/>
    <dgm:cxn modelId="{D714C9FA-993A-4A62-9C72-69FD4A66DB3E}" type="presParOf" srcId="{B0A3D9F9-4DA8-4EAF-BAD4-03765E3E907C}" destId="{E7CD7F27-991B-41BF-9650-6B3E0268AC1B}" srcOrd="1" destOrd="0" presId="urn:microsoft.com/office/officeart/2005/8/layout/orgChart1"/>
    <dgm:cxn modelId="{01B1B074-98FA-4403-B36D-EE5B87911E8D}" type="presParOf" srcId="{7EA3A959-5253-489E-BFEE-516F83957053}" destId="{9AAB0D5D-908B-456F-A69A-90F99B05ACAA}" srcOrd="1" destOrd="0" presId="urn:microsoft.com/office/officeart/2005/8/layout/orgChart1"/>
    <dgm:cxn modelId="{8AD1E7C2-7178-4F8F-A914-ED9AC1126B65}" type="presParOf" srcId="{7EA3A959-5253-489E-BFEE-516F83957053}" destId="{5A16576A-8D46-410A-907B-8683E75F3E6E}" srcOrd="2" destOrd="0" presId="urn:microsoft.com/office/officeart/2005/8/layout/orgChart1"/>
    <dgm:cxn modelId="{085B526D-3710-4F39-BAF0-783642FC821E}" type="presParOf" srcId="{B825F39F-5F07-4FDC-84FF-3C750331FA40}" destId="{A2338FB2-ADF3-40F0-B933-F43EA5B0D309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C664F6-722C-4EFB-B84E-FCC3A9C47B50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237B19E-F39E-445C-AABF-1C6F9B12F60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b="0" dirty="0"/>
            <a:t>Vorbereitungs- und Definitionsphase</a:t>
          </a:r>
        </a:p>
      </dgm:t>
    </dgm:pt>
    <dgm:pt modelId="{4FEB31C8-E493-470A-AA9A-866D951A9E14}" type="parTrans" cxnId="{FBF372A8-CF38-4CF6-B3A2-FD263A6040BE}">
      <dgm:prSet/>
      <dgm:spPr/>
      <dgm:t>
        <a:bodyPr/>
        <a:lstStyle/>
        <a:p>
          <a:endParaRPr lang="de-DE"/>
        </a:p>
      </dgm:t>
    </dgm:pt>
    <dgm:pt modelId="{5B393931-C531-40A1-AFED-4F63AEB929B3}" type="sibTrans" cxnId="{FBF372A8-CF38-4CF6-B3A2-FD263A6040BE}">
      <dgm:prSet/>
      <dgm:spPr/>
      <dgm:t>
        <a:bodyPr/>
        <a:lstStyle/>
        <a:p>
          <a:endParaRPr lang="de-DE"/>
        </a:p>
      </dgm:t>
    </dgm:pt>
    <dgm:pt modelId="{7E8934CD-8D47-4A16-900D-2DFE78EB31A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800" b="1" dirty="0"/>
            <a:t>Praktische Durchführung/ Durchführungs-phase</a:t>
          </a:r>
        </a:p>
      </dgm:t>
    </dgm:pt>
    <dgm:pt modelId="{D5150AC4-8F1B-47BB-BA5F-2403156676DF}" type="parTrans" cxnId="{1669B166-6E61-4133-9851-5DABA8A7679A}">
      <dgm:prSet/>
      <dgm:spPr/>
      <dgm:t>
        <a:bodyPr/>
        <a:lstStyle/>
        <a:p>
          <a:endParaRPr lang="de-DE"/>
        </a:p>
      </dgm:t>
    </dgm:pt>
    <dgm:pt modelId="{128D165B-C6E4-46BF-9C03-C62A40100AAF}" type="sibTrans" cxnId="{1669B166-6E61-4133-9851-5DABA8A7679A}">
      <dgm:prSet/>
      <dgm:spPr/>
      <dgm:t>
        <a:bodyPr/>
        <a:lstStyle/>
        <a:p>
          <a:endParaRPr lang="de-DE"/>
        </a:p>
      </dgm:t>
    </dgm:pt>
    <dgm:pt modelId="{A33F7933-9A46-4D94-A515-AC14D6B87E2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dirty="0"/>
            <a:t>Abschlussphase </a:t>
          </a:r>
        </a:p>
      </dgm:t>
    </dgm:pt>
    <dgm:pt modelId="{8A0EEB3A-2FCB-4ACD-8238-6CFA2ABC4B47}" type="parTrans" cxnId="{3B0AB040-4F71-4BB7-95E0-078FE60BDBAA}">
      <dgm:prSet/>
      <dgm:spPr/>
      <dgm:t>
        <a:bodyPr/>
        <a:lstStyle/>
        <a:p>
          <a:endParaRPr lang="de-DE"/>
        </a:p>
      </dgm:t>
    </dgm:pt>
    <dgm:pt modelId="{2AA70B72-0F36-4C13-9616-BA431B508F51}" type="sibTrans" cxnId="{3B0AB040-4F71-4BB7-95E0-078FE60BDBAA}">
      <dgm:prSet/>
      <dgm:spPr/>
      <dgm:t>
        <a:bodyPr/>
        <a:lstStyle/>
        <a:p>
          <a:endParaRPr lang="de-DE"/>
        </a:p>
      </dgm:t>
    </dgm:pt>
    <dgm:pt modelId="{B73BBDE9-2444-4D2C-8D32-A1227CB45259}" type="pres">
      <dgm:prSet presAssocID="{F8C664F6-722C-4EFB-B84E-FCC3A9C47B50}" presName="Name0" presStyleCnt="0">
        <dgm:presLayoutVars>
          <dgm:dir/>
          <dgm:animLvl val="lvl"/>
          <dgm:resizeHandles val="exact"/>
        </dgm:presLayoutVars>
      </dgm:prSet>
      <dgm:spPr/>
    </dgm:pt>
    <dgm:pt modelId="{C96AE5F3-ABEF-46C5-91A7-854AF7EBB878}" type="pres">
      <dgm:prSet presAssocID="{0237B19E-F39E-445C-AABF-1C6F9B12F6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E8CBE-43AC-45CA-AEE4-C277E719EA0C}" type="pres">
      <dgm:prSet presAssocID="{5B393931-C531-40A1-AFED-4F63AEB929B3}" presName="parTxOnlySpace" presStyleCnt="0"/>
      <dgm:spPr/>
    </dgm:pt>
    <dgm:pt modelId="{B329C403-F3E7-42B9-97A9-F1D3730B4F1F}" type="pres">
      <dgm:prSet presAssocID="{7E8934CD-8D47-4A16-900D-2DFE78EB31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D3511D-827A-480E-BE52-0931758BF04E}" type="pres">
      <dgm:prSet presAssocID="{128D165B-C6E4-46BF-9C03-C62A40100AAF}" presName="parTxOnlySpace" presStyleCnt="0"/>
      <dgm:spPr/>
    </dgm:pt>
    <dgm:pt modelId="{2E3194DD-3E95-4B28-9F0B-840CCB7983CE}" type="pres">
      <dgm:prSet presAssocID="{A33F7933-9A46-4D94-A515-AC14D6B87E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446E3E-519D-4D98-8175-6575FDB58DE7}" type="presOf" srcId="{A33F7933-9A46-4D94-A515-AC14D6B87E29}" destId="{2E3194DD-3E95-4B28-9F0B-840CCB7983CE}" srcOrd="0" destOrd="0" presId="urn:microsoft.com/office/officeart/2005/8/layout/chevron1"/>
    <dgm:cxn modelId="{3B0AB040-4F71-4BB7-95E0-078FE60BDBAA}" srcId="{F8C664F6-722C-4EFB-B84E-FCC3A9C47B50}" destId="{A33F7933-9A46-4D94-A515-AC14D6B87E29}" srcOrd="2" destOrd="0" parTransId="{8A0EEB3A-2FCB-4ACD-8238-6CFA2ABC4B47}" sibTransId="{2AA70B72-0F36-4C13-9616-BA431B508F51}"/>
    <dgm:cxn modelId="{1669B166-6E61-4133-9851-5DABA8A7679A}" srcId="{F8C664F6-722C-4EFB-B84E-FCC3A9C47B50}" destId="{7E8934CD-8D47-4A16-900D-2DFE78EB31AD}" srcOrd="1" destOrd="0" parTransId="{D5150AC4-8F1B-47BB-BA5F-2403156676DF}" sibTransId="{128D165B-C6E4-46BF-9C03-C62A40100AAF}"/>
    <dgm:cxn modelId="{DF1A9985-8997-49F5-9B6E-6A3ADBA7F87C}" type="presOf" srcId="{F8C664F6-722C-4EFB-B84E-FCC3A9C47B50}" destId="{B73BBDE9-2444-4D2C-8D32-A1227CB45259}" srcOrd="0" destOrd="0" presId="urn:microsoft.com/office/officeart/2005/8/layout/chevron1"/>
    <dgm:cxn modelId="{FBF372A8-CF38-4CF6-B3A2-FD263A6040BE}" srcId="{F8C664F6-722C-4EFB-B84E-FCC3A9C47B50}" destId="{0237B19E-F39E-445C-AABF-1C6F9B12F600}" srcOrd="0" destOrd="0" parTransId="{4FEB31C8-E493-470A-AA9A-866D951A9E14}" sibTransId="{5B393931-C531-40A1-AFED-4F63AEB929B3}"/>
    <dgm:cxn modelId="{14A108C8-C63D-4001-A095-5224B14A0C85}" type="presOf" srcId="{7E8934CD-8D47-4A16-900D-2DFE78EB31AD}" destId="{B329C403-F3E7-42B9-97A9-F1D3730B4F1F}" srcOrd="0" destOrd="0" presId="urn:microsoft.com/office/officeart/2005/8/layout/chevron1"/>
    <dgm:cxn modelId="{2753E7CA-A1B9-4FFC-93F4-00BF55E2BEA7}" type="presOf" srcId="{0237B19E-F39E-445C-AABF-1C6F9B12F600}" destId="{C96AE5F3-ABEF-46C5-91A7-854AF7EBB878}" srcOrd="0" destOrd="0" presId="urn:microsoft.com/office/officeart/2005/8/layout/chevron1"/>
    <dgm:cxn modelId="{C520E2F5-6BBD-4C94-B0A2-4274C156FBEE}" type="presParOf" srcId="{B73BBDE9-2444-4D2C-8D32-A1227CB45259}" destId="{C96AE5F3-ABEF-46C5-91A7-854AF7EBB878}" srcOrd="0" destOrd="0" presId="urn:microsoft.com/office/officeart/2005/8/layout/chevron1"/>
    <dgm:cxn modelId="{CB62D1F9-532A-42E0-962C-7FD942D3F94B}" type="presParOf" srcId="{B73BBDE9-2444-4D2C-8D32-A1227CB45259}" destId="{5B4E8CBE-43AC-45CA-AEE4-C277E719EA0C}" srcOrd="1" destOrd="0" presId="urn:microsoft.com/office/officeart/2005/8/layout/chevron1"/>
    <dgm:cxn modelId="{9EC64488-1A53-4B29-A8CF-8C2AC785CF8E}" type="presParOf" srcId="{B73BBDE9-2444-4D2C-8D32-A1227CB45259}" destId="{B329C403-F3E7-42B9-97A9-F1D3730B4F1F}" srcOrd="2" destOrd="0" presId="urn:microsoft.com/office/officeart/2005/8/layout/chevron1"/>
    <dgm:cxn modelId="{9237D5E1-C485-4DA3-82DF-45D4DF251DE2}" type="presParOf" srcId="{B73BBDE9-2444-4D2C-8D32-A1227CB45259}" destId="{6ED3511D-827A-480E-BE52-0931758BF04E}" srcOrd="3" destOrd="0" presId="urn:microsoft.com/office/officeart/2005/8/layout/chevron1"/>
    <dgm:cxn modelId="{A73B2847-BC38-4B7B-882E-17A20D29C7C2}" type="presParOf" srcId="{B73BBDE9-2444-4D2C-8D32-A1227CB45259}" destId="{2E3194DD-3E95-4B28-9F0B-840CCB7983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E14A1F-5E0A-4C39-8BB7-E2510885A0C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B65E0F4-D45E-4BEF-BE19-9E8A1835A26C}">
      <dgm:prSet phldrT="[Text]" custT="1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Elektronische Angebote</a:t>
          </a:r>
          <a:endParaRPr lang="de-DE" sz="2800" dirty="0"/>
        </a:p>
      </dgm:t>
    </dgm:pt>
    <dgm:pt modelId="{16308D50-7040-4C78-9F47-47D56A0EBB04}" type="parTrans" cxnId="{B74B4B03-525C-476B-BA17-E3FE2AF2F6BC}">
      <dgm:prSet/>
      <dgm:spPr/>
      <dgm:t>
        <a:bodyPr/>
        <a:lstStyle/>
        <a:p>
          <a:endParaRPr lang="de-DE"/>
        </a:p>
      </dgm:t>
    </dgm:pt>
    <dgm:pt modelId="{D41E78F8-F26E-45B0-A38D-2737166EB936}" type="sibTrans" cxnId="{B74B4B03-525C-476B-BA17-E3FE2AF2F6BC}">
      <dgm:prSet/>
      <dgm:spPr/>
      <dgm:t>
        <a:bodyPr/>
        <a:lstStyle/>
        <a:p>
          <a:endParaRPr lang="de-DE"/>
        </a:p>
      </dgm:t>
    </dgm:pt>
    <dgm:pt modelId="{45A03DB1-4424-4F1B-9F2F-7127C9729B2C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Öffnung durch mindestens zwei Vertreter des öffentlichen Auftraggebers</a:t>
          </a:r>
        </a:p>
        <a:p>
          <a:r>
            <a:rPr lang="de-DE" sz="1400" dirty="0">
              <a:solidFill>
                <a:schemeClr val="tx1"/>
              </a:solidFill>
            </a:rPr>
            <a:t>Unter Ausschluss von Bietern</a:t>
          </a:r>
        </a:p>
        <a:p>
          <a:r>
            <a:rPr lang="de-DE" sz="1400" dirty="0">
              <a:solidFill>
                <a:schemeClr val="tx1"/>
              </a:solidFill>
            </a:rPr>
            <a:t>Protokoll erforderlich</a:t>
          </a:r>
        </a:p>
      </dgm:t>
    </dgm:pt>
    <dgm:pt modelId="{3F3F6086-B367-43D8-9983-6F8ACCC1363C}" type="parTrans" cxnId="{40201930-395E-4EC9-9A3A-729A9E4CC005}">
      <dgm:prSet/>
      <dgm:spPr/>
      <dgm:t>
        <a:bodyPr/>
        <a:lstStyle/>
        <a:p>
          <a:endParaRPr lang="de-DE"/>
        </a:p>
      </dgm:t>
    </dgm:pt>
    <dgm:pt modelId="{B3038023-D27F-4A3D-9914-3DAE193DA6BE}" type="sibTrans" cxnId="{40201930-395E-4EC9-9A3A-729A9E4CC005}">
      <dgm:prSet/>
      <dgm:spPr/>
      <dgm:t>
        <a:bodyPr/>
        <a:lstStyle/>
        <a:p>
          <a:endParaRPr lang="de-DE"/>
        </a:p>
      </dgm:t>
    </dgm:pt>
    <dgm:pt modelId="{BDBBEB51-E1E2-4EFA-803F-593C15047617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Bei Pflicht zur </a:t>
          </a:r>
          <a:r>
            <a:rPr lang="de-DE" sz="1400" dirty="0" err="1">
              <a:solidFill>
                <a:schemeClr val="tx1"/>
              </a:solidFill>
            </a:rPr>
            <a:t>eVergabe</a:t>
          </a:r>
          <a:r>
            <a:rPr lang="de-DE" sz="1400" dirty="0">
              <a:solidFill>
                <a:schemeClr val="tx1"/>
              </a:solidFill>
            </a:rPr>
            <a:t> erfolgt Öffnung und Protokoll im Vergabemanager</a:t>
          </a:r>
        </a:p>
      </dgm:t>
    </dgm:pt>
    <dgm:pt modelId="{BE6B3BC6-7CAE-455A-BE05-69042BFC4638}" type="parTrans" cxnId="{ED3043DE-D06E-40EC-9680-909C8B9B3F6A}">
      <dgm:prSet/>
      <dgm:spPr/>
      <dgm:t>
        <a:bodyPr/>
        <a:lstStyle/>
        <a:p>
          <a:endParaRPr lang="de-DE"/>
        </a:p>
      </dgm:t>
    </dgm:pt>
    <dgm:pt modelId="{DA857130-28FB-4BCF-942D-637A4EDE1702}" type="sibTrans" cxnId="{ED3043DE-D06E-40EC-9680-909C8B9B3F6A}">
      <dgm:prSet/>
      <dgm:spPr/>
      <dgm:t>
        <a:bodyPr/>
        <a:lstStyle/>
        <a:p>
          <a:endParaRPr lang="de-DE"/>
        </a:p>
      </dgm:t>
    </dgm:pt>
    <dgm:pt modelId="{CD611E54-5C5D-4C9F-BE48-ED3C659D71A0}">
      <dgm:prSet phldrT="[Text]" custT="1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sz="2800" b="1" dirty="0">
              <a:solidFill>
                <a:schemeClr val="tx1"/>
              </a:solidFill>
            </a:rPr>
            <a:t>Schriftliche Angebote</a:t>
          </a:r>
          <a:endParaRPr lang="de-DE" sz="2800" dirty="0"/>
        </a:p>
      </dgm:t>
    </dgm:pt>
    <dgm:pt modelId="{96CB634E-DDE2-4ABC-AC82-0C70B191D243}" type="parTrans" cxnId="{2E5BA5EB-8A76-4D73-B748-45B207D64F38}">
      <dgm:prSet/>
      <dgm:spPr/>
      <dgm:t>
        <a:bodyPr/>
        <a:lstStyle/>
        <a:p>
          <a:endParaRPr lang="de-DE"/>
        </a:p>
      </dgm:t>
    </dgm:pt>
    <dgm:pt modelId="{71804EBD-45B1-451F-BC99-23D2D80D7CCF}" type="sibTrans" cxnId="{2E5BA5EB-8A76-4D73-B748-45B207D64F38}">
      <dgm:prSet/>
      <dgm:spPr/>
      <dgm:t>
        <a:bodyPr/>
        <a:lstStyle/>
        <a:p>
          <a:endParaRPr lang="de-DE"/>
        </a:p>
      </dgm:t>
    </dgm:pt>
    <dgm:pt modelId="{A6688500-6E26-407C-9A02-EC45BAAA1940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400" dirty="0">
              <a:solidFill>
                <a:schemeClr val="tx1"/>
              </a:solidFill>
            </a:rPr>
            <a:t>Nur bei nationalen Bauleistungen zugelassen</a:t>
          </a:r>
        </a:p>
        <a:p>
          <a:endParaRPr lang="de-DE" sz="1400" dirty="0">
            <a:solidFill>
              <a:schemeClr val="tx1"/>
            </a:solidFill>
          </a:endParaRPr>
        </a:p>
        <a:p>
          <a:r>
            <a:rPr lang="de-DE" sz="1400" dirty="0">
              <a:solidFill>
                <a:schemeClr val="tx1"/>
              </a:solidFill>
            </a:rPr>
            <a:t>Bieter und Bevollmächtigte sind zugelassen</a:t>
          </a:r>
        </a:p>
        <a:p>
          <a:endParaRPr lang="de-DE" sz="1400" dirty="0">
            <a:solidFill>
              <a:schemeClr val="tx1"/>
            </a:solidFill>
          </a:endParaRPr>
        </a:p>
        <a:p>
          <a:r>
            <a:rPr lang="de-DE" sz="1400" dirty="0">
              <a:solidFill>
                <a:schemeClr val="tx1"/>
              </a:solidFill>
            </a:rPr>
            <a:t>Protokoll erforderlich</a:t>
          </a:r>
        </a:p>
      </dgm:t>
    </dgm:pt>
    <dgm:pt modelId="{C811028F-1A1B-43D6-B3A2-9DC8D8B23FF6}" type="parTrans" cxnId="{E8B5E5A7-AA9F-4C9E-B9E3-11DCCEF00B94}">
      <dgm:prSet/>
      <dgm:spPr/>
      <dgm:t>
        <a:bodyPr/>
        <a:lstStyle/>
        <a:p>
          <a:endParaRPr lang="de-DE"/>
        </a:p>
      </dgm:t>
    </dgm:pt>
    <dgm:pt modelId="{19A512ED-E91C-40F5-90E6-B6C3467556F7}" type="sibTrans" cxnId="{E8B5E5A7-AA9F-4C9E-B9E3-11DCCEF00B94}">
      <dgm:prSet/>
      <dgm:spPr/>
      <dgm:t>
        <a:bodyPr/>
        <a:lstStyle/>
        <a:p>
          <a:endParaRPr lang="de-DE"/>
        </a:p>
      </dgm:t>
    </dgm:pt>
    <dgm:pt modelId="{641943FF-44A0-4944-9C64-E18BADA49826}" type="pres">
      <dgm:prSet presAssocID="{44E14A1F-5E0A-4C39-8BB7-E2510885A0C6}" presName="theList" presStyleCnt="0">
        <dgm:presLayoutVars>
          <dgm:dir/>
          <dgm:animLvl val="lvl"/>
          <dgm:resizeHandles val="exact"/>
        </dgm:presLayoutVars>
      </dgm:prSet>
      <dgm:spPr/>
    </dgm:pt>
    <dgm:pt modelId="{90D1F622-690A-4ABA-8220-AF2292F8563F}" type="pres">
      <dgm:prSet presAssocID="{8B65E0F4-D45E-4BEF-BE19-9E8A1835A26C}" presName="compNode" presStyleCnt="0"/>
      <dgm:spPr/>
    </dgm:pt>
    <dgm:pt modelId="{15165DFB-C259-4FF4-9D4A-3CBA544C3800}" type="pres">
      <dgm:prSet presAssocID="{8B65E0F4-D45E-4BEF-BE19-9E8A1835A26C}" presName="aNode" presStyleLbl="bgShp" presStyleIdx="0" presStyleCnt="2"/>
      <dgm:spPr/>
    </dgm:pt>
    <dgm:pt modelId="{BF4A66DF-A765-4607-9518-B2BB8307068E}" type="pres">
      <dgm:prSet presAssocID="{8B65E0F4-D45E-4BEF-BE19-9E8A1835A26C}" presName="textNode" presStyleLbl="bgShp" presStyleIdx="0" presStyleCnt="2"/>
      <dgm:spPr/>
    </dgm:pt>
    <dgm:pt modelId="{3EF5744E-D7EC-4F6C-830F-F7718B29769E}" type="pres">
      <dgm:prSet presAssocID="{8B65E0F4-D45E-4BEF-BE19-9E8A1835A26C}" presName="compChildNode" presStyleCnt="0"/>
      <dgm:spPr/>
    </dgm:pt>
    <dgm:pt modelId="{20BC6F4C-585E-45BC-A276-1CE57D62311D}" type="pres">
      <dgm:prSet presAssocID="{8B65E0F4-D45E-4BEF-BE19-9E8A1835A26C}" presName="theInnerList" presStyleCnt="0"/>
      <dgm:spPr/>
    </dgm:pt>
    <dgm:pt modelId="{341F4682-1302-44CA-A371-3FFE2BEA8118}" type="pres">
      <dgm:prSet presAssocID="{45A03DB1-4424-4F1B-9F2F-7127C9729B2C}" presName="childNode" presStyleLbl="node1" presStyleIdx="0" presStyleCnt="3">
        <dgm:presLayoutVars>
          <dgm:bulletEnabled val="1"/>
        </dgm:presLayoutVars>
      </dgm:prSet>
      <dgm:spPr/>
    </dgm:pt>
    <dgm:pt modelId="{F48494EC-7E80-40AB-BBF5-E0F1001F83B7}" type="pres">
      <dgm:prSet presAssocID="{45A03DB1-4424-4F1B-9F2F-7127C9729B2C}" presName="aSpace2" presStyleCnt="0"/>
      <dgm:spPr/>
    </dgm:pt>
    <dgm:pt modelId="{FE496159-E648-4B00-82E9-70C3D67190C9}" type="pres">
      <dgm:prSet presAssocID="{BDBBEB51-E1E2-4EFA-803F-593C15047617}" presName="childNode" presStyleLbl="node1" presStyleIdx="1" presStyleCnt="3">
        <dgm:presLayoutVars>
          <dgm:bulletEnabled val="1"/>
        </dgm:presLayoutVars>
      </dgm:prSet>
      <dgm:spPr/>
    </dgm:pt>
    <dgm:pt modelId="{97F6A3C6-521C-4E74-95B6-9A49CE8BFEF7}" type="pres">
      <dgm:prSet presAssocID="{8B65E0F4-D45E-4BEF-BE19-9E8A1835A26C}" presName="aSpace" presStyleCnt="0"/>
      <dgm:spPr/>
    </dgm:pt>
    <dgm:pt modelId="{D3681BCF-8434-456C-8C6A-8FCC46E1C6EF}" type="pres">
      <dgm:prSet presAssocID="{CD611E54-5C5D-4C9F-BE48-ED3C659D71A0}" presName="compNode" presStyleCnt="0"/>
      <dgm:spPr/>
    </dgm:pt>
    <dgm:pt modelId="{76B1724D-B717-4879-A88C-BC05DD25D268}" type="pres">
      <dgm:prSet presAssocID="{CD611E54-5C5D-4C9F-BE48-ED3C659D71A0}" presName="aNode" presStyleLbl="bgShp" presStyleIdx="1" presStyleCnt="2"/>
      <dgm:spPr/>
    </dgm:pt>
    <dgm:pt modelId="{9FC90AA3-C8DB-4A67-8784-9D59B84EE307}" type="pres">
      <dgm:prSet presAssocID="{CD611E54-5C5D-4C9F-BE48-ED3C659D71A0}" presName="textNode" presStyleLbl="bgShp" presStyleIdx="1" presStyleCnt="2"/>
      <dgm:spPr/>
    </dgm:pt>
    <dgm:pt modelId="{BE6BAC2A-56BF-43AB-9B5F-DBD159BAEBB4}" type="pres">
      <dgm:prSet presAssocID="{CD611E54-5C5D-4C9F-BE48-ED3C659D71A0}" presName="compChildNode" presStyleCnt="0"/>
      <dgm:spPr/>
    </dgm:pt>
    <dgm:pt modelId="{AAC9130E-18D3-4BC6-AC1E-BE6399E188C0}" type="pres">
      <dgm:prSet presAssocID="{CD611E54-5C5D-4C9F-BE48-ED3C659D71A0}" presName="theInnerList" presStyleCnt="0"/>
      <dgm:spPr/>
    </dgm:pt>
    <dgm:pt modelId="{CEFA986A-4846-47F2-8736-A3CDA0C0E4EB}" type="pres">
      <dgm:prSet presAssocID="{A6688500-6E26-407C-9A02-EC45BAAA194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B74B4B03-525C-476B-BA17-E3FE2AF2F6BC}" srcId="{44E14A1F-5E0A-4C39-8BB7-E2510885A0C6}" destId="{8B65E0F4-D45E-4BEF-BE19-9E8A1835A26C}" srcOrd="0" destOrd="0" parTransId="{16308D50-7040-4C78-9F47-47D56A0EBB04}" sibTransId="{D41E78F8-F26E-45B0-A38D-2737166EB936}"/>
    <dgm:cxn modelId="{EBC1A909-F61B-41BD-A6EF-D5A45BD82F4C}" type="presOf" srcId="{A6688500-6E26-407C-9A02-EC45BAAA1940}" destId="{CEFA986A-4846-47F2-8736-A3CDA0C0E4EB}" srcOrd="0" destOrd="0" presId="urn:microsoft.com/office/officeart/2005/8/layout/lProcess2"/>
    <dgm:cxn modelId="{40201930-395E-4EC9-9A3A-729A9E4CC005}" srcId="{8B65E0F4-D45E-4BEF-BE19-9E8A1835A26C}" destId="{45A03DB1-4424-4F1B-9F2F-7127C9729B2C}" srcOrd="0" destOrd="0" parTransId="{3F3F6086-B367-43D8-9983-6F8ACCC1363C}" sibTransId="{B3038023-D27F-4A3D-9914-3DAE193DA6BE}"/>
    <dgm:cxn modelId="{FF7E1E32-BB58-4013-A3DD-FED9A8E0DF7F}" type="presOf" srcId="{44E14A1F-5E0A-4C39-8BB7-E2510885A0C6}" destId="{641943FF-44A0-4944-9C64-E18BADA49826}" srcOrd="0" destOrd="0" presId="urn:microsoft.com/office/officeart/2005/8/layout/lProcess2"/>
    <dgm:cxn modelId="{AAA2406A-CE6E-40E4-A991-396D4D4D7827}" type="presOf" srcId="{CD611E54-5C5D-4C9F-BE48-ED3C659D71A0}" destId="{76B1724D-B717-4879-A88C-BC05DD25D268}" srcOrd="0" destOrd="0" presId="urn:microsoft.com/office/officeart/2005/8/layout/lProcess2"/>
    <dgm:cxn modelId="{E1335982-B589-4F11-B915-F6CAE1D40C02}" type="presOf" srcId="{45A03DB1-4424-4F1B-9F2F-7127C9729B2C}" destId="{341F4682-1302-44CA-A371-3FFE2BEA8118}" srcOrd="0" destOrd="0" presId="urn:microsoft.com/office/officeart/2005/8/layout/lProcess2"/>
    <dgm:cxn modelId="{F4B5BC9E-8E99-44E2-8A2B-7DCAAA801686}" type="presOf" srcId="{BDBBEB51-E1E2-4EFA-803F-593C15047617}" destId="{FE496159-E648-4B00-82E9-70C3D67190C9}" srcOrd="0" destOrd="0" presId="urn:microsoft.com/office/officeart/2005/8/layout/lProcess2"/>
    <dgm:cxn modelId="{E8B5E5A7-AA9F-4C9E-B9E3-11DCCEF00B94}" srcId="{CD611E54-5C5D-4C9F-BE48-ED3C659D71A0}" destId="{A6688500-6E26-407C-9A02-EC45BAAA1940}" srcOrd="0" destOrd="0" parTransId="{C811028F-1A1B-43D6-B3A2-9DC8D8B23FF6}" sibTransId="{19A512ED-E91C-40F5-90E6-B6C3467556F7}"/>
    <dgm:cxn modelId="{481CD6CD-5D94-4625-9FFA-F339515E2136}" type="presOf" srcId="{CD611E54-5C5D-4C9F-BE48-ED3C659D71A0}" destId="{9FC90AA3-C8DB-4A67-8784-9D59B84EE307}" srcOrd="1" destOrd="0" presId="urn:microsoft.com/office/officeart/2005/8/layout/lProcess2"/>
    <dgm:cxn modelId="{ED3043DE-D06E-40EC-9680-909C8B9B3F6A}" srcId="{8B65E0F4-D45E-4BEF-BE19-9E8A1835A26C}" destId="{BDBBEB51-E1E2-4EFA-803F-593C15047617}" srcOrd="1" destOrd="0" parTransId="{BE6B3BC6-7CAE-455A-BE05-69042BFC4638}" sibTransId="{DA857130-28FB-4BCF-942D-637A4EDE1702}"/>
    <dgm:cxn modelId="{2E5BA5EB-8A76-4D73-B748-45B207D64F38}" srcId="{44E14A1F-5E0A-4C39-8BB7-E2510885A0C6}" destId="{CD611E54-5C5D-4C9F-BE48-ED3C659D71A0}" srcOrd="1" destOrd="0" parTransId="{96CB634E-DDE2-4ABC-AC82-0C70B191D243}" sibTransId="{71804EBD-45B1-451F-BC99-23D2D80D7CCF}"/>
    <dgm:cxn modelId="{FF51C7EB-8DC4-4566-B66D-428EF383C5CA}" type="presOf" srcId="{8B65E0F4-D45E-4BEF-BE19-9E8A1835A26C}" destId="{BF4A66DF-A765-4607-9518-B2BB8307068E}" srcOrd="1" destOrd="0" presId="urn:microsoft.com/office/officeart/2005/8/layout/lProcess2"/>
    <dgm:cxn modelId="{437439FC-A402-4B0D-981A-94F2F3FD9CB6}" type="presOf" srcId="{8B65E0F4-D45E-4BEF-BE19-9E8A1835A26C}" destId="{15165DFB-C259-4FF4-9D4A-3CBA544C3800}" srcOrd="0" destOrd="0" presId="urn:microsoft.com/office/officeart/2005/8/layout/lProcess2"/>
    <dgm:cxn modelId="{BE3985A6-C569-40AD-8A47-44B905C5D151}" type="presParOf" srcId="{641943FF-44A0-4944-9C64-E18BADA49826}" destId="{90D1F622-690A-4ABA-8220-AF2292F8563F}" srcOrd="0" destOrd="0" presId="urn:microsoft.com/office/officeart/2005/8/layout/lProcess2"/>
    <dgm:cxn modelId="{D56A71F0-1826-43E7-800F-0A34C96B9F27}" type="presParOf" srcId="{90D1F622-690A-4ABA-8220-AF2292F8563F}" destId="{15165DFB-C259-4FF4-9D4A-3CBA544C3800}" srcOrd="0" destOrd="0" presId="urn:microsoft.com/office/officeart/2005/8/layout/lProcess2"/>
    <dgm:cxn modelId="{64336885-A04A-47DD-A792-71B0F5369189}" type="presParOf" srcId="{90D1F622-690A-4ABA-8220-AF2292F8563F}" destId="{BF4A66DF-A765-4607-9518-B2BB8307068E}" srcOrd="1" destOrd="0" presId="urn:microsoft.com/office/officeart/2005/8/layout/lProcess2"/>
    <dgm:cxn modelId="{9B781D59-0861-4AE8-9D80-0F7628F7EE3F}" type="presParOf" srcId="{90D1F622-690A-4ABA-8220-AF2292F8563F}" destId="{3EF5744E-D7EC-4F6C-830F-F7718B29769E}" srcOrd="2" destOrd="0" presId="urn:microsoft.com/office/officeart/2005/8/layout/lProcess2"/>
    <dgm:cxn modelId="{74188383-B9E9-4110-9C81-69420DABBE8D}" type="presParOf" srcId="{3EF5744E-D7EC-4F6C-830F-F7718B29769E}" destId="{20BC6F4C-585E-45BC-A276-1CE57D62311D}" srcOrd="0" destOrd="0" presId="urn:microsoft.com/office/officeart/2005/8/layout/lProcess2"/>
    <dgm:cxn modelId="{7E361175-56E8-47BF-8C46-09FF8807A5ED}" type="presParOf" srcId="{20BC6F4C-585E-45BC-A276-1CE57D62311D}" destId="{341F4682-1302-44CA-A371-3FFE2BEA8118}" srcOrd="0" destOrd="0" presId="urn:microsoft.com/office/officeart/2005/8/layout/lProcess2"/>
    <dgm:cxn modelId="{01FACDAB-509D-4B5B-8390-10FE39AABB9E}" type="presParOf" srcId="{20BC6F4C-585E-45BC-A276-1CE57D62311D}" destId="{F48494EC-7E80-40AB-BBF5-E0F1001F83B7}" srcOrd="1" destOrd="0" presId="urn:microsoft.com/office/officeart/2005/8/layout/lProcess2"/>
    <dgm:cxn modelId="{2013E5E1-D532-4907-81EE-D78314A57685}" type="presParOf" srcId="{20BC6F4C-585E-45BC-A276-1CE57D62311D}" destId="{FE496159-E648-4B00-82E9-70C3D67190C9}" srcOrd="2" destOrd="0" presId="urn:microsoft.com/office/officeart/2005/8/layout/lProcess2"/>
    <dgm:cxn modelId="{3FD78332-45F0-46B8-B8B1-558158961F7C}" type="presParOf" srcId="{641943FF-44A0-4944-9C64-E18BADA49826}" destId="{97F6A3C6-521C-4E74-95B6-9A49CE8BFEF7}" srcOrd="1" destOrd="0" presId="urn:microsoft.com/office/officeart/2005/8/layout/lProcess2"/>
    <dgm:cxn modelId="{E9B2F9F0-527F-4C3E-B7A8-AFD7D92A4D1C}" type="presParOf" srcId="{641943FF-44A0-4944-9C64-E18BADA49826}" destId="{D3681BCF-8434-456C-8C6A-8FCC46E1C6EF}" srcOrd="2" destOrd="0" presId="urn:microsoft.com/office/officeart/2005/8/layout/lProcess2"/>
    <dgm:cxn modelId="{137874C3-F72E-48B6-8CE9-B61C43A40CB0}" type="presParOf" srcId="{D3681BCF-8434-456C-8C6A-8FCC46E1C6EF}" destId="{76B1724D-B717-4879-A88C-BC05DD25D268}" srcOrd="0" destOrd="0" presId="urn:microsoft.com/office/officeart/2005/8/layout/lProcess2"/>
    <dgm:cxn modelId="{7F36B868-60BD-4B5D-BD43-27F1EC384B7A}" type="presParOf" srcId="{D3681BCF-8434-456C-8C6A-8FCC46E1C6EF}" destId="{9FC90AA3-C8DB-4A67-8784-9D59B84EE307}" srcOrd="1" destOrd="0" presId="urn:microsoft.com/office/officeart/2005/8/layout/lProcess2"/>
    <dgm:cxn modelId="{5F3FE03A-C5DF-492F-9E2D-9FA1DCFD9C1B}" type="presParOf" srcId="{D3681BCF-8434-456C-8C6A-8FCC46E1C6EF}" destId="{BE6BAC2A-56BF-43AB-9B5F-DBD159BAEBB4}" srcOrd="2" destOrd="0" presId="urn:microsoft.com/office/officeart/2005/8/layout/lProcess2"/>
    <dgm:cxn modelId="{0139E652-D13B-4743-89CD-E864ED0782D4}" type="presParOf" srcId="{BE6BAC2A-56BF-43AB-9B5F-DBD159BAEBB4}" destId="{AAC9130E-18D3-4BC6-AC1E-BE6399E188C0}" srcOrd="0" destOrd="0" presId="urn:microsoft.com/office/officeart/2005/8/layout/lProcess2"/>
    <dgm:cxn modelId="{A625FBE3-79A5-4BAA-853E-0EF0ACDC7DDD}" type="presParOf" srcId="{AAC9130E-18D3-4BC6-AC1E-BE6399E188C0}" destId="{CEFA986A-4846-47F2-8736-A3CDA0C0E4E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2FB519-327D-4220-A4E0-ADB0ADE0C5E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2A2F3178-7B35-4A40-97C8-FE8EA30533FF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b="1" dirty="0"/>
            <a:t>Formelle Angebots-prüfung</a:t>
          </a:r>
        </a:p>
      </dgm:t>
    </dgm:pt>
    <dgm:pt modelId="{49A07873-263A-4D9E-96C0-08A748684674}" type="parTrans" cxnId="{9679DE11-C567-4448-89A3-E59939E9217A}">
      <dgm:prSet/>
      <dgm:spPr/>
      <dgm:t>
        <a:bodyPr/>
        <a:lstStyle/>
        <a:p>
          <a:endParaRPr lang="de-DE"/>
        </a:p>
      </dgm:t>
    </dgm:pt>
    <dgm:pt modelId="{D06EED3C-650C-465B-B9C3-3C05613E97C6}" type="sibTrans" cxnId="{9679DE11-C567-4448-89A3-E59939E9217A}">
      <dgm:prSet/>
      <dgm:spPr/>
      <dgm:t>
        <a:bodyPr/>
        <a:lstStyle/>
        <a:p>
          <a:endParaRPr lang="de-DE"/>
        </a:p>
      </dgm:t>
    </dgm:pt>
    <dgm:pt modelId="{8764718A-417E-497D-ADC8-9BB560020253}">
      <dgm:prSet phldrT="[Text]" custT="1"/>
      <dgm:spPr/>
      <dgm:t>
        <a:bodyPr/>
        <a:lstStyle/>
        <a:p>
          <a:r>
            <a:rPr lang="de-DE" sz="1400" dirty="0"/>
            <a:t>Vollständigkeit und Ordnungsgemäßheit der eingereichten Unterlagen?</a:t>
          </a:r>
        </a:p>
      </dgm:t>
    </dgm:pt>
    <dgm:pt modelId="{BA165A87-77B0-4DB8-B2D4-A4C500F6ADC0}" type="parTrans" cxnId="{BD65D5C1-70DF-45B4-BD5A-E5E56E06A45E}">
      <dgm:prSet/>
      <dgm:spPr/>
      <dgm:t>
        <a:bodyPr/>
        <a:lstStyle/>
        <a:p>
          <a:endParaRPr lang="de-DE"/>
        </a:p>
      </dgm:t>
    </dgm:pt>
    <dgm:pt modelId="{3291E229-46B1-4673-A2F0-90A956707D29}" type="sibTrans" cxnId="{BD65D5C1-70DF-45B4-BD5A-E5E56E06A45E}">
      <dgm:prSet/>
      <dgm:spPr/>
      <dgm:t>
        <a:bodyPr/>
        <a:lstStyle/>
        <a:p>
          <a:endParaRPr lang="de-DE"/>
        </a:p>
      </dgm:t>
    </dgm:pt>
    <dgm:pt modelId="{8785C2B4-6EC7-4AC8-A0EC-510B6ABE47F1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b="1" dirty="0"/>
            <a:t>Eignungs-prüfung</a:t>
          </a:r>
        </a:p>
      </dgm:t>
    </dgm:pt>
    <dgm:pt modelId="{E7E024EF-F03A-4F23-9852-999079D3C322}" type="parTrans" cxnId="{D36CE9C8-6357-4BB4-9E47-8DBD17DE7B33}">
      <dgm:prSet/>
      <dgm:spPr/>
      <dgm:t>
        <a:bodyPr/>
        <a:lstStyle/>
        <a:p>
          <a:endParaRPr lang="de-DE"/>
        </a:p>
      </dgm:t>
    </dgm:pt>
    <dgm:pt modelId="{4CFF7BCB-5D82-4877-B27D-577A5EDF3F01}" type="sibTrans" cxnId="{D36CE9C8-6357-4BB4-9E47-8DBD17DE7B33}">
      <dgm:prSet/>
      <dgm:spPr/>
      <dgm:t>
        <a:bodyPr/>
        <a:lstStyle/>
        <a:p>
          <a:endParaRPr lang="de-DE"/>
        </a:p>
      </dgm:t>
    </dgm:pt>
    <dgm:pt modelId="{04C42BF1-D7E3-40C1-A9ED-E64E10750529}">
      <dgm:prSet phldrT="[Text]"/>
      <dgm:spPr/>
      <dgm:t>
        <a:bodyPr/>
        <a:lstStyle/>
        <a:p>
          <a:r>
            <a:rPr lang="de-DE" dirty="0"/>
            <a:t>Ist der Bieter geeignet den Auftrag auszuführen?</a:t>
          </a:r>
        </a:p>
      </dgm:t>
    </dgm:pt>
    <dgm:pt modelId="{341F226B-A849-49E5-9273-AD5C5E35F112}" type="parTrans" cxnId="{158778E5-53C4-4C1A-BE43-98D41BAFE031}">
      <dgm:prSet/>
      <dgm:spPr/>
      <dgm:t>
        <a:bodyPr/>
        <a:lstStyle/>
        <a:p>
          <a:endParaRPr lang="de-DE"/>
        </a:p>
      </dgm:t>
    </dgm:pt>
    <dgm:pt modelId="{5BF39580-F029-4FBF-A769-6D909D139103}" type="sibTrans" cxnId="{158778E5-53C4-4C1A-BE43-98D41BAFE031}">
      <dgm:prSet/>
      <dgm:spPr/>
      <dgm:t>
        <a:bodyPr/>
        <a:lstStyle/>
        <a:p>
          <a:endParaRPr lang="de-DE"/>
        </a:p>
      </dgm:t>
    </dgm:pt>
    <dgm:pt modelId="{3F5217C2-0AD6-4CE8-9E2F-D5B5679D3CFD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b="1" dirty="0"/>
            <a:t>Auskömmlich-</a:t>
          </a:r>
          <a:r>
            <a:rPr lang="de-DE" sz="1600" b="1" dirty="0" err="1"/>
            <a:t>keitsprüfung</a:t>
          </a:r>
          <a:endParaRPr lang="de-DE" sz="1600" b="1" dirty="0"/>
        </a:p>
      </dgm:t>
    </dgm:pt>
    <dgm:pt modelId="{64304F26-1D08-4DD5-80C0-3F2755142752}" type="parTrans" cxnId="{3BBFE2D9-3DBB-4FF9-9CE8-3A4EA33D6F51}">
      <dgm:prSet/>
      <dgm:spPr/>
      <dgm:t>
        <a:bodyPr/>
        <a:lstStyle/>
        <a:p>
          <a:endParaRPr lang="de-DE"/>
        </a:p>
      </dgm:t>
    </dgm:pt>
    <dgm:pt modelId="{06F414C3-67BA-40F9-AD85-51502BE2CF32}" type="sibTrans" cxnId="{3BBFE2D9-3DBB-4FF9-9CE8-3A4EA33D6F51}">
      <dgm:prSet/>
      <dgm:spPr/>
      <dgm:t>
        <a:bodyPr/>
        <a:lstStyle/>
        <a:p>
          <a:endParaRPr lang="de-DE"/>
        </a:p>
      </dgm:t>
    </dgm:pt>
    <dgm:pt modelId="{60D77C3C-F17A-4C2B-9F86-382FFD49E514}">
      <dgm:prSet phldrT="[Text]"/>
      <dgm:spPr/>
      <dgm:t>
        <a:bodyPr/>
        <a:lstStyle/>
        <a:p>
          <a:r>
            <a:rPr lang="de-DE" dirty="0"/>
            <a:t>Liegt ein unangemessen hoher oder niedriger Preis vor?</a:t>
          </a:r>
        </a:p>
      </dgm:t>
    </dgm:pt>
    <dgm:pt modelId="{E4023C63-7E75-4B23-B66F-27E9B24A0F84}" type="parTrans" cxnId="{EE9C7700-B57B-436F-A113-792E43F3AF40}">
      <dgm:prSet/>
      <dgm:spPr/>
      <dgm:t>
        <a:bodyPr/>
        <a:lstStyle/>
        <a:p>
          <a:endParaRPr lang="de-DE"/>
        </a:p>
      </dgm:t>
    </dgm:pt>
    <dgm:pt modelId="{C53B1607-1704-49E5-81C2-3C5B08E6B2DF}" type="sibTrans" cxnId="{EE9C7700-B57B-436F-A113-792E43F3AF40}">
      <dgm:prSet/>
      <dgm:spPr/>
      <dgm:t>
        <a:bodyPr/>
        <a:lstStyle/>
        <a:p>
          <a:endParaRPr lang="de-DE"/>
        </a:p>
      </dgm:t>
    </dgm:pt>
    <dgm:pt modelId="{9847BF9D-FCE7-4CA5-803E-B8BCA919B000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b="1" dirty="0"/>
            <a:t>Angebots-wertung</a:t>
          </a:r>
        </a:p>
      </dgm:t>
    </dgm:pt>
    <dgm:pt modelId="{E3159970-2C02-4410-9790-2BC7ED153EDA}" type="parTrans" cxnId="{4B54F91A-4207-4967-9BB1-6A1B3142AA43}">
      <dgm:prSet/>
      <dgm:spPr/>
      <dgm:t>
        <a:bodyPr/>
        <a:lstStyle/>
        <a:p>
          <a:endParaRPr lang="de-DE"/>
        </a:p>
      </dgm:t>
    </dgm:pt>
    <dgm:pt modelId="{C3C63B42-3045-4B8D-A500-3E7FAEA954B8}" type="sibTrans" cxnId="{4B54F91A-4207-4967-9BB1-6A1B3142AA43}">
      <dgm:prSet/>
      <dgm:spPr/>
      <dgm:t>
        <a:bodyPr/>
        <a:lstStyle/>
        <a:p>
          <a:endParaRPr lang="de-DE"/>
        </a:p>
      </dgm:t>
    </dgm:pt>
    <dgm:pt modelId="{40FE67E9-21CE-4B7C-A221-BF77C212BD42}">
      <dgm:prSet phldrT="[Text]" custT="1"/>
      <dgm:spPr/>
      <dgm:t>
        <a:bodyPr/>
        <a:lstStyle/>
        <a:p>
          <a:r>
            <a:rPr lang="de-DE" sz="1400" dirty="0"/>
            <a:t>Welches ist das wirtschaftlichste Angebot?</a:t>
          </a:r>
        </a:p>
      </dgm:t>
    </dgm:pt>
    <dgm:pt modelId="{5CAF8815-0BBE-44F7-8874-CB76D2EBC8DF}" type="parTrans" cxnId="{40BA2666-3C0A-4D47-9639-E9D1DCFC24AE}">
      <dgm:prSet/>
      <dgm:spPr/>
      <dgm:t>
        <a:bodyPr/>
        <a:lstStyle/>
        <a:p>
          <a:endParaRPr lang="de-DE"/>
        </a:p>
      </dgm:t>
    </dgm:pt>
    <dgm:pt modelId="{B5FF42EE-7509-4FF5-B9D0-ADCDCAF23E89}" type="sibTrans" cxnId="{40BA2666-3C0A-4D47-9639-E9D1DCFC24AE}">
      <dgm:prSet/>
      <dgm:spPr/>
      <dgm:t>
        <a:bodyPr/>
        <a:lstStyle/>
        <a:p>
          <a:endParaRPr lang="de-DE"/>
        </a:p>
      </dgm:t>
    </dgm:pt>
    <dgm:pt modelId="{93638CFE-91D4-46FF-8FA9-B8A753B042DB}" type="pres">
      <dgm:prSet presAssocID="{EC2FB519-327D-4220-A4E0-ADB0ADE0C5E8}" presName="rootnode" presStyleCnt="0">
        <dgm:presLayoutVars>
          <dgm:chMax/>
          <dgm:chPref/>
          <dgm:dir/>
          <dgm:animLvl val="lvl"/>
        </dgm:presLayoutVars>
      </dgm:prSet>
      <dgm:spPr/>
    </dgm:pt>
    <dgm:pt modelId="{1A2292EC-058B-493A-BBCF-D2E756B0B35B}" type="pres">
      <dgm:prSet presAssocID="{2A2F3178-7B35-4A40-97C8-FE8EA30533FF}" presName="composite" presStyleCnt="0"/>
      <dgm:spPr/>
    </dgm:pt>
    <dgm:pt modelId="{8461FC43-1211-4303-81C0-27FDB25D4009}" type="pres">
      <dgm:prSet presAssocID="{2A2F3178-7B35-4A40-97C8-FE8EA30533FF}" presName="bentUpArrow1" presStyleLbl="alignImgPlace1" presStyleIdx="0" presStyleCnt="3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</dgm:pt>
    <dgm:pt modelId="{4E219C55-9CBE-43C6-860F-93021D9805D4}" type="pres">
      <dgm:prSet presAssocID="{2A2F3178-7B35-4A40-97C8-FE8EA30533F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2640032-B999-4E31-A8AB-FB6397B540E5}" type="pres">
      <dgm:prSet presAssocID="{2A2F3178-7B35-4A40-97C8-FE8EA30533FF}" presName="ChildText" presStyleLbl="revTx" presStyleIdx="0" presStyleCnt="4" custScaleX="247985" custScaleY="96707" custLinFactNeighborX="75772" custLinFactNeighborY="1187">
        <dgm:presLayoutVars>
          <dgm:chMax val="0"/>
          <dgm:chPref val="0"/>
          <dgm:bulletEnabled val="1"/>
        </dgm:presLayoutVars>
      </dgm:prSet>
      <dgm:spPr/>
    </dgm:pt>
    <dgm:pt modelId="{47D0538B-AC1A-4855-A8B1-E9704B985B02}" type="pres">
      <dgm:prSet presAssocID="{D06EED3C-650C-465B-B9C3-3C05613E97C6}" presName="sibTrans" presStyleCnt="0"/>
      <dgm:spPr/>
    </dgm:pt>
    <dgm:pt modelId="{F5E8EC35-C511-4E23-9E48-87A032E784F5}" type="pres">
      <dgm:prSet presAssocID="{8785C2B4-6EC7-4AC8-A0EC-510B6ABE47F1}" presName="composite" presStyleCnt="0"/>
      <dgm:spPr/>
    </dgm:pt>
    <dgm:pt modelId="{D647FD38-A8B9-459C-B38A-42224BFEF156}" type="pres">
      <dgm:prSet presAssocID="{8785C2B4-6EC7-4AC8-A0EC-510B6ABE47F1}" presName="bentUpArrow1" presStyleLbl="alignImgPlace1" presStyleIdx="1" presStyleCnt="3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</dgm:pt>
    <dgm:pt modelId="{6F5BB9C5-B17C-4F55-86DB-A540C5BDD9D4}" type="pres">
      <dgm:prSet presAssocID="{8785C2B4-6EC7-4AC8-A0EC-510B6ABE47F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568DE6-98CE-406A-BD03-B5B82FBC14FC}" type="pres">
      <dgm:prSet presAssocID="{8785C2B4-6EC7-4AC8-A0EC-510B6ABE47F1}" presName="ChildText" presStyleLbl="revTx" presStyleIdx="1" presStyleCnt="4" custScaleX="233538" custLinFactNeighborX="67378" custLinFactNeighborY="-1187">
        <dgm:presLayoutVars>
          <dgm:chMax val="0"/>
          <dgm:chPref val="0"/>
          <dgm:bulletEnabled val="1"/>
        </dgm:presLayoutVars>
      </dgm:prSet>
      <dgm:spPr/>
    </dgm:pt>
    <dgm:pt modelId="{1CDD171D-0567-4FC9-A442-90A56621130B}" type="pres">
      <dgm:prSet presAssocID="{4CFF7BCB-5D82-4877-B27D-577A5EDF3F01}" presName="sibTrans" presStyleCnt="0"/>
      <dgm:spPr/>
    </dgm:pt>
    <dgm:pt modelId="{FE19782A-6227-4FAB-94F5-08F604728C01}" type="pres">
      <dgm:prSet presAssocID="{3F5217C2-0AD6-4CE8-9E2F-D5B5679D3CFD}" presName="composite" presStyleCnt="0"/>
      <dgm:spPr/>
    </dgm:pt>
    <dgm:pt modelId="{01BABD34-8D7E-4C5B-9100-BE3662317DE8}" type="pres">
      <dgm:prSet presAssocID="{3F5217C2-0AD6-4CE8-9E2F-D5B5679D3CFD}" presName="bentUpArrow1" presStyleLbl="alignImgPlace1" presStyleIdx="2" presStyleCnt="3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</dgm:pt>
    <dgm:pt modelId="{4770DFCD-A434-41A5-BD43-667CBE0A1B79}" type="pres">
      <dgm:prSet presAssocID="{3F5217C2-0AD6-4CE8-9E2F-D5B5679D3CFD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7BA1700A-6E04-41CD-B826-CC6CB7010EA2}" type="pres">
      <dgm:prSet presAssocID="{3F5217C2-0AD6-4CE8-9E2F-D5B5679D3CFD}" presName="ChildText" presStyleLbl="revTx" presStyleIdx="2" presStyleCnt="4" custScaleX="360932" custLinFactX="30142" custLinFactNeighborX="100000" custLinFactNeighborY="1187">
        <dgm:presLayoutVars>
          <dgm:chMax val="0"/>
          <dgm:chPref val="0"/>
          <dgm:bulletEnabled val="1"/>
        </dgm:presLayoutVars>
      </dgm:prSet>
      <dgm:spPr/>
    </dgm:pt>
    <dgm:pt modelId="{547678DB-CB33-4708-B7DE-0377DE4BE62C}" type="pres">
      <dgm:prSet presAssocID="{06F414C3-67BA-40F9-AD85-51502BE2CF32}" presName="sibTrans" presStyleCnt="0"/>
      <dgm:spPr/>
    </dgm:pt>
    <dgm:pt modelId="{F8231ACB-898C-4C98-9B6E-658AA200234B}" type="pres">
      <dgm:prSet presAssocID="{9847BF9D-FCE7-4CA5-803E-B8BCA919B000}" presName="composite" presStyleCnt="0"/>
      <dgm:spPr/>
    </dgm:pt>
    <dgm:pt modelId="{EA7557B9-0BD9-42E1-BEA9-800707F29338}" type="pres">
      <dgm:prSet presAssocID="{9847BF9D-FCE7-4CA5-803E-B8BCA919B00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C690D853-11A3-4D89-B821-853D75DA2FB0}" type="pres">
      <dgm:prSet presAssocID="{9847BF9D-FCE7-4CA5-803E-B8BCA919B000}" presName="FinalChildText" presStyleLbl="revTx" presStyleIdx="3" presStyleCnt="4" custScaleX="216838" custLinFactNeighborX="57887" custLinFactNeighborY="1187">
        <dgm:presLayoutVars>
          <dgm:chMax val="0"/>
          <dgm:chPref val="0"/>
          <dgm:bulletEnabled val="1"/>
        </dgm:presLayoutVars>
      </dgm:prSet>
      <dgm:spPr/>
    </dgm:pt>
  </dgm:ptLst>
  <dgm:cxnLst>
    <dgm:cxn modelId="{EE9C7700-B57B-436F-A113-792E43F3AF40}" srcId="{3F5217C2-0AD6-4CE8-9E2F-D5B5679D3CFD}" destId="{60D77C3C-F17A-4C2B-9F86-382FFD49E514}" srcOrd="0" destOrd="0" parTransId="{E4023C63-7E75-4B23-B66F-27E9B24A0F84}" sibTransId="{C53B1607-1704-49E5-81C2-3C5B08E6B2DF}"/>
    <dgm:cxn modelId="{9679DE11-C567-4448-89A3-E59939E9217A}" srcId="{EC2FB519-327D-4220-A4E0-ADB0ADE0C5E8}" destId="{2A2F3178-7B35-4A40-97C8-FE8EA30533FF}" srcOrd="0" destOrd="0" parTransId="{49A07873-263A-4D9E-96C0-08A748684674}" sibTransId="{D06EED3C-650C-465B-B9C3-3C05613E97C6}"/>
    <dgm:cxn modelId="{4B54F91A-4207-4967-9BB1-6A1B3142AA43}" srcId="{EC2FB519-327D-4220-A4E0-ADB0ADE0C5E8}" destId="{9847BF9D-FCE7-4CA5-803E-B8BCA919B000}" srcOrd="3" destOrd="0" parTransId="{E3159970-2C02-4410-9790-2BC7ED153EDA}" sibTransId="{C3C63B42-3045-4B8D-A500-3E7FAEA954B8}"/>
    <dgm:cxn modelId="{24040E20-BCAF-4642-9007-ADDC98694965}" type="presOf" srcId="{60D77C3C-F17A-4C2B-9F86-382FFD49E514}" destId="{7BA1700A-6E04-41CD-B826-CC6CB7010EA2}" srcOrd="0" destOrd="0" presId="urn:microsoft.com/office/officeart/2005/8/layout/StepDownProcess"/>
    <dgm:cxn modelId="{40BA2666-3C0A-4D47-9639-E9D1DCFC24AE}" srcId="{9847BF9D-FCE7-4CA5-803E-B8BCA919B000}" destId="{40FE67E9-21CE-4B7C-A221-BF77C212BD42}" srcOrd="0" destOrd="0" parTransId="{5CAF8815-0BBE-44F7-8874-CB76D2EBC8DF}" sibTransId="{B5FF42EE-7509-4FF5-B9D0-ADCDCAF23E89}"/>
    <dgm:cxn modelId="{A5DEFD52-FBCF-4AB0-8228-DF440C9F8EFA}" type="presOf" srcId="{04C42BF1-D7E3-40C1-A9ED-E64E10750529}" destId="{1F568DE6-98CE-406A-BD03-B5B82FBC14FC}" srcOrd="0" destOrd="0" presId="urn:microsoft.com/office/officeart/2005/8/layout/StepDownProcess"/>
    <dgm:cxn modelId="{A4663F81-B17D-40D9-816F-CB88A7703E75}" type="presOf" srcId="{8785C2B4-6EC7-4AC8-A0EC-510B6ABE47F1}" destId="{6F5BB9C5-B17C-4F55-86DB-A540C5BDD9D4}" srcOrd="0" destOrd="0" presId="urn:microsoft.com/office/officeart/2005/8/layout/StepDownProcess"/>
    <dgm:cxn modelId="{990AF783-93A6-4B0E-9475-92B1BD7B4978}" type="presOf" srcId="{3F5217C2-0AD6-4CE8-9E2F-D5B5679D3CFD}" destId="{4770DFCD-A434-41A5-BD43-667CBE0A1B79}" srcOrd="0" destOrd="0" presId="urn:microsoft.com/office/officeart/2005/8/layout/StepDownProcess"/>
    <dgm:cxn modelId="{991A9E8E-A397-4534-A104-58E3A28D22C6}" type="presOf" srcId="{8764718A-417E-497D-ADC8-9BB560020253}" destId="{82640032-B999-4E31-A8AB-FB6397B540E5}" srcOrd="0" destOrd="0" presId="urn:microsoft.com/office/officeart/2005/8/layout/StepDownProcess"/>
    <dgm:cxn modelId="{636EEFA8-ECAC-4886-9311-D5A3DAE7826B}" type="presOf" srcId="{40FE67E9-21CE-4B7C-A221-BF77C212BD42}" destId="{C690D853-11A3-4D89-B821-853D75DA2FB0}" srcOrd="0" destOrd="0" presId="urn:microsoft.com/office/officeart/2005/8/layout/StepDownProcess"/>
    <dgm:cxn modelId="{0FB9DBAF-E2C9-4ABD-A64A-DEB6F9CE2819}" type="presOf" srcId="{2A2F3178-7B35-4A40-97C8-FE8EA30533FF}" destId="{4E219C55-9CBE-43C6-860F-93021D9805D4}" srcOrd="0" destOrd="0" presId="urn:microsoft.com/office/officeart/2005/8/layout/StepDownProcess"/>
    <dgm:cxn modelId="{140F3CB2-51D5-4E85-94BD-FAA6466005A2}" type="presOf" srcId="{9847BF9D-FCE7-4CA5-803E-B8BCA919B000}" destId="{EA7557B9-0BD9-42E1-BEA9-800707F29338}" srcOrd="0" destOrd="0" presId="urn:microsoft.com/office/officeart/2005/8/layout/StepDownProcess"/>
    <dgm:cxn modelId="{ECC03DB3-72EF-456F-B1F7-FA59860DA77D}" type="presOf" srcId="{EC2FB519-327D-4220-A4E0-ADB0ADE0C5E8}" destId="{93638CFE-91D4-46FF-8FA9-B8A753B042DB}" srcOrd="0" destOrd="0" presId="urn:microsoft.com/office/officeart/2005/8/layout/StepDownProcess"/>
    <dgm:cxn modelId="{BD65D5C1-70DF-45B4-BD5A-E5E56E06A45E}" srcId="{2A2F3178-7B35-4A40-97C8-FE8EA30533FF}" destId="{8764718A-417E-497D-ADC8-9BB560020253}" srcOrd="0" destOrd="0" parTransId="{BA165A87-77B0-4DB8-B2D4-A4C500F6ADC0}" sibTransId="{3291E229-46B1-4673-A2F0-90A956707D29}"/>
    <dgm:cxn modelId="{D36CE9C8-6357-4BB4-9E47-8DBD17DE7B33}" srcId="{EC2FB519-327D-4220-A4E0-ADB0ADE0C5E8}" destId="{8785C2B4-6EC7-4AC8-A0EC-510B6ABE47F1}" srcOrd="1" destOrd="0" parTransId="{E7E024EF-F03A-4F23-9852-999079D3C322}" sibTransId="{4CFF7BCB-5D82-4877-B27D-577A5EDF3F01}"/>
    <dgm:cxn modelId="{3BBFE2D9-3DBB-4FF9-9CE8-3A4EA33D6F51}" srcId="{EC2FB519-327D-4220-A4E0-ADB0ADE0C5E8}" destId="{3F5217C2-0AD6-4CE8-9E2F-D5B5679D3CFD}" srcOrd="2" destOrd="0" parTransId="{64304F26-1D08-4DD5-80C0-3F2755142752}" sibTransId="{06F414C3-67BA-40F9-AD85-51502BE2CF32}"/>
    <dgm:cxn modelId="{158778E5-53C4-4C1A-BE43-98D41BAFE031}" srcId="{8785C2B4-6EC7-4AC8-A0EC-510B6ABE47F1}" destId="{04C42BF1-D7E3-40C1-A9ED-E64E10750529}" srcOrd="0" destOrd="0" parTransId="{341F226B-A849-49E5-9273-AD5C5E35F112}" sibTransId="{5BF39580-F029-4FBF-A769-6D909D139103}"/>
    <dgm:cxn modelId="{0CE5C310-4239-4915-A087-16ABF51FA0A3}" type="presParOf" srcId="{93638CFE-91D4-46FF-8FA9-B8A753B042DB}" destId="{1A2292EC-058B-493A-BBCF-D2E756B0B35B}" srcOrd="0" destOrd="0" presId="urn:microsoft.com/office/officeart/2005/8/layout/StepDownProcess"/>
    <dgm:cxn modelId="{ED2E266A-2ED5-49F8-AED1-AECA6CE76523}" type="presParOf" srcId="{1A2292EC-058B-493A-BBCF-D2E756B0B35B}" destId="{8461FC43-1211-4303-81C0-27FDB25D4009}" srcOrd="0" destOrd="0" presId="urn:microsoft.com/office/officeart/2005/8/layout/StepDownProcess"/>
    <dgm:cxn modelId="{7C5729E2-9FE0-4805-A883-9B5414C39347}" type="presParOf" srcId="{1A2292EC-058B-493A-BBCF-D2E756B0B35B}" destId="{4E219C55-9CBE-43C6-860F-93021D9805D4}" srcOrd="1" destOrd="0" presId="urn:microsoft.com/office/officeart/2005/8/layout/StepDownProcess"/>
    <dgm:cxn modelId="{49B77D00-537E-470A-8EBC-BC2E83028020}" type="presParOf" srcId="{1A2292EC-058B-493A-BBCF-D2E756B0B35B}" destId="{82640032-B999-4E31-A8AB-FB6397B540E5}" srcOrd="2" destOrd="0" presId="urn:microsoft.com/office/officeart/2005/8/layout/StepDownProcess"/>
    <dgm:cxn modelId="{65C02AEA-A3CC-4425-A7B1-5DD9D116F88C}" type="presParOf" srcId="{93638CFE-91D4-46FF-8FA9-B8A753B042DB}" destId="{47D0538B-AC1A-4855-A8B1-E9704B985B02}" srcOrd="1" destOrd="0" presId="urn:microsoft.com/office/officeart/2005/8/layout/StepDownProcess"/>
    <dgm:cxn modelId="{0DDACB25-A1A0-4A3B-8EFF-1B8315554D79}" type="presParOf" srcId="{93638CFE-91D4-46FF-8FA9-B8A753B042DB}" destId="{F5E8EC35-C511-4E23-9E48-87A032E784F5}" srcOrd="2" destOrd="0" presId="urn:microsoft.com/office/officeart/2005/8/layout/StepDownProcess"/>
    <dgm:cxn modelId="{22C6F849-1B06-46EA-9589-AB0197A7408A}" type="presParOf" srcId="{F5E8EC35-C511-4E23-9E48-87A032E784F5}" destId="{D647FD38-A8B9-459C-B38A-42224BFEF156}" srcOrd="0" destOrd="0" presId="urn:microsoft.com/office/officeart/2005/8/layout/StepDownProcess"/>
    <dgm:cxn modelId="{AE6AB179-B236-4E18-AE82-6D2D83F7AC71}" type="presParOf" srcId="{F5E8EC35-C511-4E23-9E48-87A032E784F5}" destId="{6F5BB9C5-B17C-4F55-86DB-A540C5BDD9D4}" srcOrd="1" destOrd="0" presId="urn:microsoft.com/office/officeart/2005/8/layout/StepDownProcess"/>
    <dgm:cxn modelId="{F0064184-9300-44CC-A070-69C12BBCB036}" type="presParOf" srcId="{F5E8EC35-C511-4E23-9E48-87A032E784F5}" destId="{1F568DE6-98CE-406A-BD03-B5B82FBC14FC}" srcOrd="2" destOrd="0" presId="urn:microsoft.com/office/officeart/2005/8/layout/StepDownProcess"/>
    <dgm:cxn modelId="{92C7340C-26DC-40A5-926B-CEC5D6FBEC6E}" type="presParOf" srcId="{93638CFE-91D4-46FF-8FA9-B8A753B042DB}" destId="{1CDD171D-0567-4FC9-A442-90A56621130B}" srcOrd="3" destOrd="0" presId="urn:microsoft.com/office/officeart/2005/8/layout/StepDownProcess"/>
    <dgm:cxn modelId="{9B9E1E5D-409D-4F80-9BBA-8EE28C4B283A}" type="presParOf" srcId="{93638CFE-91D4-46FF-8FA9-B8A753B042DB}" destId="{FE19782A-6227-4FAB-94F5-08F604728C01}" srcOrd="4" destOrd="0" presId="urn:microsoft.com/office/officeart/2005/8/layout/StepDownProcess"/>
    <dgm:cxn modelId="{F654EE1C-550C-4804-97B2-CCEEEBE9C117}" type="presParOf" srcId="{FE19782A-6227-4FAB-94F5-08F604728C01}" destId="{01BABD34-8D7E-4C5B-9100-BE3662317DE8}" srcOrd="0" destOrd="0" presId="urn:microsoft.com/office/officeart/2005/8/layout/StepDownProcess"/>
    <dgm:cxn modelId="{D013D429-93E1-4DDF-B06C-37E0FB2D2BDF}" type="presParOf" srcId="{FE19782A-6227-4FAB-94F5-08F604728C01}" destId="{4770DFCD-A434-41A5-BD43-667CBE0A1B79}" srcOrd="1" destOrd="0" presId="urn:microsoft.com/office/officeart/2005/8/layout/StepDownProcess"/>
    <dgm:cxn modelId="{B3D0DD13-DFD6-497A-9099-BB83E9D15322}" type="presParOf" srcId="{FE19782A-6227-4FAB-94F5-08F604728C01}" destId="{7BA1700A-6E04-41CD-B826-CC6CB7010EA2}" srcOrd="2" destOrd="0" presId="urn:microsoft.com/office/officeart/2005/8/layout/StepDownProcess"/>
    <dgm:cxn modelId="{AC7526D9-704B-41AD-918A-F7436EBC6EF2}" type="presParOf" srcId="{93638CFE-91D4-46FF-8FA9-B8A753B042DB}" destId="{547678DB-CB33-4708-B7DE-0377DE4BE62C}" srcOrd="5" destOrd="0" presId="urn:microsoft.com/office/officeart/2005/8/layout/StepDownProcess"/>
    <dgm:cxn modelId="{AB8EA3B8-1481-42F0-B2B0-570E429982E4}" type="presParOf" srcId="{93638CFE-91D4-46FF-8FA9-B8A753B042DB}" destId="{F8231ACB-898C-4C98-9B6E-658AA200234B}" srcOrd="6" destOrd="0" presId="urn:microsoft.com/office/officeart/2005/8/layout/StepDownProcess"/>
    <dgm:cxn modelId="{31FD14FD-5F5C-4781-97B0-6F90574BC113}" type="presParOf" srcId="{F8231ACB-898C-4C98-9B6E-658AA200234B}" destId="{EA7557B9-0BD9-42E1-BEA9-800707F29338}" srcOrd="0" destOrd="0" presId="urn:microsoft.com/office/officeart/2005/8/layout/StepDownProcess"/>
    <dgm:cxn modelId="{7959A405-EBF1-4C9E-97B4-12DED4C69F56}" type="presParOf" srcId="{F8231ACB-898C-4C98-9B6E-658AA200234B}" destId="{C690D853-11A3-4D89-B821-853D75DA2FB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6C75CE-36CD-4E92-B079-8D0083C2E0FD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C4A47BA6-D471-4569-8BA3-F64A143AFDA6}">
      <dgm:prSet phldrT="[Text]" custT="1"/>
      <dgm:spPr>
        <a:solidFill>
          <a:srgbClr val="008080">
            <a:alpha val="50196"/>
          </a:srgbClr>
        </a:solidFill>
      </dgm:spPr>
      <dgm:t>
        <a:bodyPr/>
        <a:lstStyle/>
        <a:p>
          <a:r>
            <a:rPr lang="de-DE" sz="1600" b="1" dirty="0"/>
            <a:t>Unternehmens-bezogene Unterlagen</a:t>
          </a:r>
        </a:p>
      </dgm:t>
    </dgm:pt>
    <dgm:pt modelId="{23DB7716-C422-4918-A9A4-CE2A6DA1A1B9}" type="parTrans" cxnId="{AA806958-8B8C-4AAE-8D0E-E575E4344D5C}">
      <dgm:prSet/>
      <dgm:spPr/>
      <dgm:t>
        <a:bodyPr/>
        <a:lstStyle/>
        <a:p>
          <a:endParaRPr lang="de-DE"/>
        </a:p>
      </dgm:t>
    </dgm:pt>
    <dgm:pt modelId="{1F057B5C-78EC-42E9-9321-6268B1FD970F}" type="sibTrans" cxnId="{AA806958-8B8C-4AAE-8D0E-E575E4344D5C}">
      <dgm:prSet/>
      <dgm:spPr/>
      <dgm:t>
        <a:bodyPr/>
        <a:lstStyle/>
        <a:p>
          <a:endParaRPr lang="de-DE"/>
        </a:p>
      </dgm:t>
    </dgm:pt>
    <dgm:pt modelId="{1ABBD7CC-5389-407C-9F1E-7055A0F5536E}">
      <dgm:prSet phldrT="[Text]"/>
      <dgm:spPr>
        <a:ln>
          <a:solidFill>
            <a:srgbClr val="008080"/>
          </a:solidFill>
        </a:ln>
      </dgm:spPr>
      <dgm:t>
        <a:bodyPr/>
        <a:lstStyle/>
        <a:p>
          <a:r>
            <a:rPr lang="de-DE" dirty="0"/>
            <a:t>nachreichen</a:t>
          </a:r>
        </a:p>
      </dgm:t>
    </dgm:pt>
    <dgm:pt modelId="{87C6D6A8-9F08-400D-A723-3AD0874688F2}" type="parTrans" cxnId="{656B1296-0103-4AB2-9188-54905E29713B}">
      <dgm:prSet/>
      <dgm:spPr/>
      <dgm:t>
        <a:bodyPr/>
        <a:lstStyle/>
        <a:p>
          <a:endParaRPr lang="de-DE"/>
        </a:p>
      </dgm:t>
    </dgm:pt>
    <dgm:pt modelId="{3EA82E64-8090-4DBE-81EC-348D8CB55A30}" type="sibTrans" cxnId="{656B1296-0103-4AB2-9188-54905E29713B}">
      <dgm:prSet/>
      <dgm:spPr/>
      <dgm:t>
        <a:bodyPr/>
        <a:lstStyle/>
        <a:p>
          <a:endParaRPr lang="de-DE"/>
        </a:p>
      </dgm:t>
    </dgm:pt>
    <dgm:pt modelId="{37FF46A7-98FE-47C2-9EB4-327A34724E83}">
      <dgm:prSet phldrT="[Text]"/>
      <dgm:spPr>
        <a:ln>
          <a:solidFill>
            <a:srgbClr val="008080"/>
          </a:solidFill>
        </a:ln>
      </dgm:spPr>
      <dgm:t>
        <a:bodyPr/>
        <a:lstStyle/>
        <a:p>
          <a:r>
            <a:rPr lang="de-DE" dirty="0"/>
            <a:t>vervollständigen</a:t>
          </a:r>
        </a:p>
      </dgm:t>
    </dgm:pt>
    <dgm:pt modelId="{BDF10B53-1065-4B1B-8D93-A99EEA25AEE3}" type="parTrans" cxnId="{94671FD1-2F8C-42C2-8BBE-09C168127D1E}">
      <dgm:prSet/>
      <dgm:spPr/>
      <dgm:t>
        <a:bodyPr/>
        <a:lstStyle/>
        <a:p>
          <a:endParaRPr lang="de-DE"/>
        </a:p>
      </dgm:t>
    </dgm:pt>
    <dgm:pt modelId="{C41A1B13-97DC-4E7B-8D1A-DFE78217B0B8}" type="sibTrans" cxnId="{94671FD1-2F8C-42C2-8BBE-09C168127D1E}">
      <dgm:prSet/>
      <dgm:spPr/>
      <dgm:t>
        <a:bodyPr/>
        <a:lstStyle/>
        <a:p>
          <a:endParaRPr lang="de-DE"/>
        </a:p>
      </dgm:t>
    </dgm:pt>
    <dgm:pt modelId="{541260E7-7E40-4716-A7BD-362F78795B94}">
      <dgm:prSet phldrT="[Text]" custT="1"/>
      <dgm:spPr>
        <a:solidFill>
          <a:srgbClr val="008080">
            <a:alpha val="50196"/>
          </a:srgbClr>
        </a:solidFill>
      </dgm:spPr>
      <dgm:t>
        <a:bodyPr/>
        <a:lstStyle/>
        <a:p>
          <a:r>
            <a:rPr lang="de-DE" sz="1600" b="1" dirty="0"/>
            <a:t>Leistungsbezogene Unterlagen</a:t>
          </a:r>
        </a:p>
      </dgm:t>
    </dgm:pt>
    <dgm:pt modelId="{0473159A-074F-4226-8573-7C57C9061B03}" type="parTrans" cxnId="{6FFCCFB6-2BE1-4714-A996-8B0DDAA5BEF2}">
      <dgm:prSet/>
      <dgm:spPr/>
      <dgm:t>
        <a:bodyPr/>
        <a:lstStyle/>
        <a:p>
          <a:endParaRPr lang="de-DE"/>
        </a:p>
      </dgm:t>
    </dgm:pt>
    <dgm:pt modelId="{FA1EA013-4659-4318-B990-AB734043CBDB}" type="sibTrans" cxnId="{6FFCCFB6-2BE1-4714-A996-8B0DDAA5BEF2}">
      <dgm:prSet/>
      <dgm:spPr/>
      <dgm:t>
        <a:bodyPr/>
        <a:lstStyle/>
        <a:p>
          <a:endParaRPr lang="de-DE"/>
        </a:p>
      </dgm:t>
    </dgm:pt>
    <dgm:pt modelId="{8A53547C-3343-4A0B-A51A-72C2FED9298C}">
      <dgm:prSet phldrT="[Text]"/>
      <dgm:spPr>
        <a:ln>
          <a:solidFill>
            <a:srgbClr val="008080"/>
          </a:solidFill>
        </a:ln>
      </dgm:spPr>
      <dgm:t>
        <a:bodyPr/>
        <a:lstStyle/>
        <a:p>
          <a:r>
            <a:rPr lang="de-DE" dirty="0"/>
            <a:t>nachreichen</a:t>
          </a:r>
        </a:p>
      </dgm:t>
    </dgm:pt>
    <dgm:pt modelId="{26BFC382-E519-464D-971E-3926ACA0342E}" type="parTrans" cxnId="{B2A94F82-AC16-451C-9DAB-9D6A93B9691F}">
      <dgm:prSet/>
      <dgm:spPr/>
      <dgm:t>
        <a:bodyPr/>
        <a:lstStyle/>
        <a:p>
          <a:endParaRPr lang="de-DE"/>
        </a:p>
      </dgm:t>
    </dgm:pt>
    <dgm:pt modelId="{C15BC96B-DC0C-455A-AA7A-953B1282A334}" type="sibTrans" cxnId="{B2A94F82-AC16-451C-9DAB-9D6A93B9691F}">
      <dgm:prSet/>
      <dgm:spPr/>
      <dgm:t>
        <a:bodyPr/>
        <a:lstStyle/>
        <a:p>
          <a:endParaRPr lang="de-DE"/>
        </a:p>
      </dgm:t>
    </dgm:pt>
    <dgm:pt modelId="{FA38573B-B8B2-4E28-B93E-030E3DC7F86C}">
      <dgm:prSet phldrT="[Text]"/>
      <dgm:spPr>
        <a:ln>
          <a:solidFill>
            <a:srgbClr val="008080"/>
          </a:solidFill>
        </a:ln>
      </dgm:spPr>
      <dgm:t>
        <a:bodyPr/>
        <a:lstStyle/>
        <a:p>
          <a:r>
            <a:rPr lang="de-DE" dirty="0"/>
            <a:t>vervollständigen</a:t>
          </a:r>
        </a:p>
      </dgm:t>
    </dgm:pt>
    <dgm:pt modelId="{BD116257-79B5-4146-8AF0-3D2AD17E4BB4}" type="parTrans" cxnId="{DA7ECC60-C612-49F2-ADBD-5A60A230C00B}">
      <dgm:prSet/>
      <dgm:spPr/>
      <dgm:t>
        <a:bodyPr/>
        <a:lstStyle/>
        <a:p>
          <a:endParaRPr lang="de-DE"/>
        </a:p>
      </dgm:t>
    </dgm:pt>
    <dgm:pt modelId="{C08C7976-039E-4810-B1E9-8C91E2637795}" type="sibTrans" cxnId="{DA7ECC60-C612-49F2-ADBD-5A60A230C00B}">
      <dgm:prSet/>
      <dgm:spPr/>
      <dgm:t>
        <a:bodyPr/>
        <a:lstStyle/>
        <a:p>
          <a:endParaRPr lang="de-DE"/>
        </a:p>
      </dgm:t>
    </dgm:pt>
    <dgm:pt modelId="{A85EA847-F83E-4E5D-AA4C-B8D22E79CCCE}">
      <dgm:prSet phldrT="[Text]" custT="1"/>
      <dgm:spPr>
        <a:solidFill>
          <a:srgbClr val="008080">
            <a:alpha val="50196"/>
          </a:srgbClr>
        </a:solidFill>
      </dgm:spPr>
      <dgm:t>
        <a:bodyPr/>
        <a:lstStyle/>
        <a:p>
          <a:r>
            <a:rPr lang="de-DE" sz="1600" b="1" dirty="0"/>
            <a:t>Wertungsrelevante leistungsbezogene Unterlagen</a:t>
          </a:r>
        </a:p>
      </dgm:t>
    </dgm:pt>
    <dgm:pt modelId="{A62255B1-A452-41E6-BA58-EA833B731696}" type="parTrans" cxnId="{B6DB302D-256B-446C-A2D8-4DCA5D8BB04C}">
      <dgm:prSet/>
      <dgm:spPr/>
      <dgm:t>
        <a:bodyPr/>
        <a:lstStyle/>
        <a:p>
          <a:endParaRPr lang="de-DE"/>
        </a:p>
      </dgm:t>
    </dgm:pt>
    <dgm:pt modelId="{6F589F0F-4F3E-4318-A267-4057AD51AC22}" type="sibTrans" cxnId="{B6DB302D-256B-446C-A2D8-4DCA5D8BB04C}">
      <dgm:prSet/>
      <dgm:spPr/>
      <dgm:t>
        <a:bodyPr/>
        <a:lstStyle/>
        <a:p>
          <a:endParaRPr lang="de-DE"/>
        </a:p>
      </dgm:t>
    </dgm:pt>
    <dgm:pt modelId="{564A884A-90B5-4418-A7D5-42A39ECFE1A0}">
      <dgm:prSet/>
      <dgm:spPr>
        <a:ln>
          <a:solidFill>
            <a:srgbClr val="008080"/>
          </a:solidFill>
        </a:ln>
      </dgm:spPr>
      <dgm:t>
        <a:bodyPr/>
        <a:lstStyle/>
        <a:p>
          <a:r>
            <a:rPr lang="de-DE" dirty="0"/>
            <a:t>korrigieren</a:t>
          </a:r>
        </a:p>
      </dgm:t>
    </dgm:pt>
    <dgm:pt modelId="{555BB8D6-395E-4052-B259-B181385A8B5F}" type="parTrans" cxnId="{3266E5CA-D45F-43BF-9536-64DBFFDE89AC}">
      <dgm:prSet/>
      <dgm:spPr/>
      <dgm:t>
        <a:bodyPr/>
        <a:lstStyle/>
        <a:p>
          <a:endParaRPr lang="de-DE"/>
        </a:p>
      </dgm:t>
    </dgm:pt>
    <dgm:pt modelId="{C670DC9F-2C95-41DC-ACA8-A01E29056657}" type="sibTrans" cxnId="{3266E5CA-D45F-43BF-9536-64DBFFDE89AC}">
      <dgm:prSet/>
      <dgm:spPr/>
      <dgm:t>
        <a:bodyPr/>
        <a:lstStyle/>
        <a:p>
          <a:endParaRPr lang="de-DE"/>
        </a:p>
      </dgm:t>
    </dgm:pt>
    <dgm:pt modelId="{0199A7A4-357D-4F5E-B5CB-85709D7C8630}" type="pres">
      <dgm:prSet presAssocID="{8A6C75CE-36CD-4E92-B079-8D0083C2E0FD}" presName="theList" presStyleCnt="0">
        <dgm:presLayoutVars>
          <dgm:dir/>
          <dgm:animLvl val="lvl"/>
          <dgm:resizeHandles val="exact"/>
        </dgm:presLayoutVars>
      </dgm:prSet>
      <dgm:spPr/>
    </dgm:pt>
    <dgm:pt modelId="{4B923A81-E55A-435C-AE58-3528FFA20A15}" type="pres">
      <dgm:prSet presAssocID="{C4A47BA6-D471-4569-8BA3-F64A143AFDA6}" presName="compNode" presStyleCnt="0"/>
      <dgm:spPr/>
    </dgm:pt>
    <dgm:pt modelId="{68C97207-D943-41DE-BB32-6C01FE0850E6}" type="pres">
      <dgm:prSet presAssocID="{C4A47BA6-D471-4569-8BA3-F64A143AFDA6}" presName="aNode" presStyleLbl="bgShp" presStyleIdx="0" presStyleCnt="3" custLinFactNeighborX="-4633" custLinFactNeighborY="13495"/>
      <dgm:spPr/>
    </dgm:pt>
    <dgm:pt modelId="{709A1FF4-36AA-4952-8714-AB938EC2CD66}" type="pres">
      <dgm:prSet presAssocID="{C4A47BA6-D471-4569-8BA3-F64A143AFDA6}" presName="textNode" presStyleLbl="bgShp" presStyleIdx="0" presStyleCnt="3"/>
      <dgm:spPr/>
    </dgm:pt>
    <dgm:pt modelId="{1C54B47A-D5C2-400A-994C-28F6328A567B}" type="pres">
      <dgm:prSet presAssocID="{C4A47BA6-D471-4569-8BA3-F64A143AFDA6}" presName="compChildNode" presStyleCnt="0"/>
      <dgm:spPr/>
    </dgm:pt>
    <dgm:pt modelId="{01116A85-4F2E-44F8-A262-47F4384F5BAB}" type="pres">
      <dgm:prSet presAssocID="{C4A47BA6-D471-4569-8BA3-F64A143AFDA6}" presName="theInnerList" presStyleCnt="0"/>
      <dgm:spPr/>
    </dgm:pt>
    <dgm:pt modelId="{544C03EA-FC6B-47FF-B3C1-802E2C34BD18}" type="pres">
      <dgm:prSet presAssocID="{1ABBD7CC-5389-407C-9F1E-7055A0F5536E}" presName="childNode" presStyleLbl="node1" presStyleIdx="0" presStyleCnt="5">
        <dgm:presLayoutVars>
          <dgm:bulletEnabled val="1"/>
        </dgm:presLayoutVars>
      </dgm:prSet>
      <dgm:spPr/>
    </dgm:pt>
    <dgm:pt modelId="{E7E66DC0-BF87-42BE-A792-D171FE41417E}" type="pres">
      <dgm:prSet presAssocID="{1ABBD7CC-5389-407C-9F1E-7055A0F5536E}" presName="aSpace2" presStyleCnt="0"/>
      <dgm:spPr/>
    </dgm:pt>
    <dgm:pt modelId="{D5B02BB6-76ED-4291-832E-961BCC233BA3}" type="pres">
      <dgm:prSet presAssocID="{37FF46A7-98FE-47C2-9EB4-327A34724E83}" presName="childNode" presStyleLbl="node1" presStyleIdx="1" presStyleCnt="5">
        <dgm:presLayoutVars>
          <dgm:bulletEnabled val="1"/>
        </dgm:presLayoutVars>
      </dgm:prSet>
      <dgm:spPr/>
    </dgm:pt>
    <dgm:pt modelId="{20129F2F-4683-4FFB-96C0-4AF6829ADDA6}" type="pres">
      <dgm:prSet presAssocID="{37FF46A7-98FE-47C2-9EB4-327A34724E83}" presName="aSpace2" presStyleCnt="0"/>
      <dgm:spPr/>
    </dgm:pt>
    <dgm:pt modelId="{0C4D9DC6-31B7-49EA-9E3A-28E35E116029}" type="pres">
      <dgm:prSet presAssocID="{564A884A-90B5-4418-A7D5-42A39ECFE1A0}" presName="childNode" presStyleLbl="node1" presStyleIdx="2" presStyleCnt="5">
        <dgm:presLayoutVars>
          <dgm:bulletEnabled val="1"/>
        </dgm:presLayoutVars>
      </dgm:prSet>
      <dgm:spPr/>
    </dgm:pt>
    <dgm:pt modelId="{314867AD-E2C1-4D7C-BC19-AC5D774C692A}" type="pres">
      <dgm:prSet presAssocID="{C4A47BA6-D471-4569-8BA3-F64A143AFDA6}" presName="aSpace" presStyleCnt="0"/>
      <dgm:spPr/>
    </dgm:pt>
    <dgm:pt modelId="{72B8DCE2-22E2-4496-B497-B3C04E1C3FB4}" type="pres">
      <dgm:prSet presAssocID="{541260E7-7E40-4716-A7BD-362F78795B94}" presName="compNode" presStyleCnt="0"/>
      <dgm:spPr/>
    </dgm:pt>
    <dgm:pt modelId="{E85E8BA9-4983-453D-94EC-2874FD985A1E}" type="pres">
      <dgm:prSet presAssocID="{541260E7-7E40-4716-A7BD-362F78795B94}" presName="aNode" presStyleLbl="bgShp" presStyleIdx="1" presStyleCnt="3"/>
      <dgm:spPr/>
    </dgm:pt>
    <dgm:pt modelId="{FA31F6B4-D5CA-43ED-B97F-5776B6369C45}" type="pres">
      <dgm:prSet presAssocID="{541260E7-7E40-4716-A7BD-362F78795B94}" presName="textNode" presStyleLbl="bgShp" presStyleIdx="1" presStyleCnt="3"/>
      <dgm:spPr/>
    </dgm:pt>
    <dgm:pt modelId="{447BB9F1-729A-4025-88FC-0E851B628C40}" type="pres">
      <dgm:prSet presAssocID="{541260E7-7E40-4716-A7BD-362F78795B94}" presName="compChildNode" presStyleCnt="0"/>
      <dgm:spPr/>
    </dgm:pt>
    <dgm:pt modelId="{C6C59E94-FC57-4C9A-92C0-25221F2A7A86}" type="pres">
      <dgm:prSet presAssocID="{541260E7-7E40-4716-A7BD-362F78795B94}" presName="theInnerList" presStyleCnt="0"/>
      <dgm:spPr/>
    </dgm:pt>
    <dgm:pt modelId="{66A5FF9E-0F13-4AD9-B8CB-8842963A5BE7}" type="pres">
      <dgm:prSet presAssocID="{8A53547C-3343-4A0B-A51A-72C2FED9298C}" presName="childNode" presStyleLbl="node1" presStyleIdx="3" presStyleCnt="5">
        <dgm:presLayoutVars>
          <dgm:bulletEnabled val="1"/>
        </dgm:presLayoutVars>
      </dgm:prSet>
      <dgm:spPr/>
    </dgm:pt>
    <dgm:pt modelId="{88468F16-759B-41A5-A145-16230282B361}" type="pres">
      <dgm:prSet presAssocID="{8A53547C-3343-4A0B-A51A-72C2FED9298C}" presName="aSpace2" presStyleCnt="0"/>
      <dgm:spPr/>
    </dgm:pt>
    <dgm:pt modelId="{5A7E9F7A-76BE-44EE-A8F1-A0970A9635A4}" type="pres">
      <dgm:prSet presAssocID="{FA38573B-B8B2-4E28-B93E-030E3DC7F86C}" presName="childNode" presStyleLbl="node1" presStyleIdx="4" presStyleCnt="5">
        <dgm:presLayoutVars>
          <dgm:bulletEnabled val="1"/>
        </dgm:presLayoutVars>
      </dgm:prSet>
      <dgm:spPr/>
    </dgm:pt>
    <dgm:pt modelId="{7F940A57-5496-4DBE-B89C-2CE38E3C0C14}" type="pres">
      <dgm:prSet presAssocID="{541260E7-7E40-4716-A7BD-362F78795B94}" presName="aSpace" presStyleCnt="0"/>
      <dgm:spPr/>
    </dgm:pt>
    <dgm:pt modelId="{EF7AA107-381A-4228-B774-7411F07318CB}" type="pres">
      <dgm:prSet presAssocID="{A85EA847-F83E-4E5D-AA4C-B8D22E79CCCE}" presName="compNode" presStyleCnt="0"/>
      <dgm:spPr/>
    </dgm:pt>
    <dgm:pt modelId="{C11A78AB-953D-4C1B-A2B9-644C4D506B0D}" type="pres">
      <dgm:prSet presAssocID="{A85EA847-F83E-4E5D-AA4C-B8D22E79CCCE}" presName="aNode" presStyleLbl="bgShp" presStyleIdx="2" presStyleCnt="3"/>
      <dgm:spPr/>
    </dgm:pt>
    <dgm:pt modelId="{85210832-F317-44FD-8AD8-26D3D08277F5}" type="pres">
      <dgm:prSet presAssocID="{A85EA847-F83E-4E5D-AA4C-B8D22E79CCCE}" presName="textNode" presStyleLbl="bgShp" presStyleIdx="2" presStyleCnt="3"/>
      <dgm:spPr/>
    </dgm:pt>
    <dgm:pt modelId="{FEE7F4A4-B8A7-4AAE-8BC6-BAFD3622395B}" type="pres">
      <dgm:prSet presAssocID="{A85EA847-F83E-4E5D-AA4C-B8D22E79CCCE}" presName="compChildNode" presStyleCnt="0"/>
      <dgm:spPr/>
    </dgm:pt>
    <dgm:pt modelId="{A6FE3D3C-3EF4-4C4C-AC0C-E1E7B0442346}" type="pres">
      <dgm:prSet presAssocID="{A85EA847-F83E-4E5D-AA4C-B8D22E79CCCE}" presName="theInnerList" presStyleCnt="0"/>
      <dgm:spPr/>
    </dgm:pt>
  </dgm:ptLst>
  <dgm:cxnLst>
    <dgm:cxn modelId="{734A971F-3BF5-4903-88C2-AA39A0CCCA6F}" type="presOf" srcId="{8A53547C-3343-4A0B-A51A-72C2FED9298C}" destId="{66A5FF9E-0F13-4AD9-B8CB-8842963A5BE7}" srcOrd="0" destOrd="0" presId="urn:microsoft.com/office/officeart/2005/8/layout/lProcess2"/>
    <dgm:cxn modelId="{09781C25-43AA-475C-A295-3C9221DBBE8B}" type="presOf" srcId="{8A6C75CE-36CD-4E92-B079-8D0083C2E0FD}" destId="{0199A7A4-357D-4F5E-B5CB-85709D7C8630}" srcOrd="0" destOrd="0" presId="urn:microsoft.com/office/officeart/2005/8/layout/lProcess2"/>
    <dgm:cxn modelId="{B6DB302D-256B-446C-A2D8-4DCA5D8BB04C}" srcId="{8A6C75CE-36CD-4E92-B079-8D0083C2E0FD}" destId="{A85EA847-F83E-4E5D-AA4C-B8D22E79CCCE}" srcOrd="2" destOrd="0" parTransId="{A62255B1-A452-41E6-BA58-EA833B731696}" sibTransId="{6F589F0F-4F3E-4318-A267-4057AD51AC22}"/>
    <dgm:cxn modelId="{DA7ECC60-C612-49F2-ADBD-5A60A230C00B}" srcId="{541260E7-7E40-4716-A7BD-362F78795B94}" destId="{FA38573B-B8B2-4E28-B93E-030E3DC7F86C}" srcOrd="1" destOrd="0" parTransId="{BD116257-79B5-4146-8AF0-3D2AD17E4BB4}" sibTransId="{C08C7976-039E-4810-B1E9-8C91E2637795}"/>
    <dgm:cxn modelId="{D312126D-7774-4D4F-93B4-D4D4427A9ECF}" type="presOf" srcId="{C4A47BA6-D471-4569-8BA3-F64A143AFDA6}" destId="{709A1FF4-36AA-4952-8714-AB938EC2CD66}" srcOrd="1" destOrd="0" presId="urn:microsoft.com/office/officeart/2005/8/layout/lProcess2"/>
    <dgm:cxn modelId="{AE672576-4EFE-4DC2-BA46-6EBFDDF7150C}" type="presOf" srcId="{A85EA847-F83E-4E5D-AA4C-B8D22E79CCCE}" destId="{85210832-F317-44FD-8AD8-26D3D08277F5}" srcOrd="1" destOrd="0" presId="urn:microsoft.com/office/officeart/2005/8/layout/lProcess2"/>
    <dgm:cxn modelId="{AA806958-8B8C-4AAE-8D0E-E575E4344D5C}" srcId="{8A6C75CE-36CD-4E92-B079-8D0083C2E0FD}" destId="{C4A47BA6-D471-4569-8BA3-F64A143AFDA6}" srcOrd="0" destOrd="0" parTransId="{23DB7716-C422-4918-A9A4-CE2A6DA1A1B9}" sibTransId="{1F057B5C-78EC-42E9-9321-6268B1FD970F}"/>
    <dgm:cxn modelId="{B2A94F82-AC16-451C-9DAB-9D6A93B9691F}" srcId="{541260E7-7E40-4716-A7BD-362F78795B94}" destId="{8A53547C-3343-4A0B-A51A-72C2FED9298C}" srcOrd="0" destOrd="0" parTransId="{26BFC382-E519-464D-971E-3926ACA0342E}" sibTransId="{C15BC96B-DC0C-455A-AA7A-953B1282A334}"/>
    <dgm:cxn modelId="{A0A65F92-E68C-42EE-B1EA-2DD0E69A250F}" type="presOf" srcId="{564A884A-90B5-4418-A7D5-42A39ECFE1A0}" destId="{0C4D9DC6-31B7-49EA-9E3A-28E35E116029}" srcOrd="0" destOrd="0" presId="urn:microsoft.com/office/officeart/2005/8/layout/lProcess2"/>
    <dgm:cxn modelId="{656B1296-0103-4AB2-9188-54905E29713B}" srcId="{C4A47BA6-D471-4569-8BA3-F64A143AFDA6}" destId="{1ABBD7CC-5389-407C-9F1E-7055A0F5536E}" srcOrd="0" destOrd="0" parTransId="{87C6D6A8-9F08-400D-A723-3AD0874688F2}" sibTransId="{3EA82E64-8090-4DBE-81EC-348D8CB55A30}"/>
    <dgm:cxn modelId="{BA2400A3-4B27-4991-9C89-9FA118EC6E0F}" type="presOf" srcId="{FA38573B-B8B2-4E28-B93E-030E3DC7F86C}" destId="{5A7E9F7A-76BE-44EE-A8F1-A0970A9635A4}" srcOrd="0" destOrd="0" presId="urn:microsoft.com/office/officeart/2005/8/layout/lProcess2"/>
    <dgm:cxn modelId="{C9BE47AA-615D-4964-8162-070C2E9F074E}" type="presOf" srcId="{C4A47BA6-D471-4569-8BA3-F64A143AFDA6}" destId="{68C97207-D943-41DE-BB32-6C01FE0850E6}" srcOrd="0" destOrd="0" presId="urn:microsoft.com/office/officeart/2005/8/layout/lProcess2"/>
    <dgm:cxn modelId="{6FFCCFB6-2BE1-4714-A996-8B0DDAA5BEF2}" srcId="{8A6C75CE-36CD-4E92-B079-8D0083C2E0FD}" destId="{541260E7-7E40-4716-A7BD-362F78795B94}" srcOrd="1" destOrd="0" parTransId="{0473159A-074F-4226-8573-7C57C9061B03}" sibTransId="{FA1EA013-4659-4318-B990-AB734043CBDB}"/>
    <dgm:cxn modelId="{3CD87FC2-BDE5-4600-AA6B-B2CD2479C113}" type="presOf" srcId="{1ABBD7CC-5389-407C-9F1E-7055A0F5536E}" destId="{544C03EA-FC6B-47FF-B3C1-802E2C34BD18}" srcOrd="0" destOrd="0" presId="urn:microsoft.com/office/officeart/2005/8/layout/lProcess2"/>
    <dgm:cxn modelId="{2A9B30C7-29C0-4FBC-A4A5-42207842E353}" type="presOf" srcId="{541260E7-7E40-4716-A7BD-362F78795B94}" destId="{E85E8BA9-4983-453D-94EC-2874FD985A1E}" srcOrd="0" destOrd="0" presId="urn:microsoft.com/office/officeart/2005/8/layout/lProcess2"/>
    <dgm:cxn modelId="{3266E5CA-D45F-43BF-9536-64DBFFDE89AC}" srcId="{C4A47BA6-D471-4569-8BA3-F64A143AFDA6}" destId="{564A884A-90B5-4418-A7D5-42A39ECFE1A0}" srcOrd="2" destOrd="0" parTransId="{555BB8D6-395E-4052-B259-B181385A8B5F}" sibTransId="{C670DC9F-2C95-41DC-ACA8-A01E29056657}"/>
    <dgm:cxn modelId="{94671FD1-2F8C-42C2-8BBE-09C168127D1E}" srcId="{C4A47BA6-D471-4569-8BA3-F64A143AFDA6}" destId="{37FF46A7-98FE-47C2-9EB4-327A34724E83}" srcOrd="1" destOrd="0" parTransId="{BDF10B53-1065-4B1B-8D93-A99EEA25AEE3}" sibTransId="{C41A1B13-97DC-4E7B-8D1A-DFE78217B0B8}"/>
    <dgm:cxn modelId="{7ED793EE-1BF8-41B8-A968-44E13632057D}" type="presOf" srcId="{A85EA847-F83E-4E5D-AA4C-B8D22E79CCCE}" destId="{C11A78AB-953D-4C1B-A2B9-644C4D506B0D}" srcOrd="0" destOrd="0" presId="urn:microsoft.com/office/officeart/2005/8/layout/lProcess2"/>
    <dgm:cxn modelId="{F19730EF-D404-4D70-81A8-49A6A9E47244}" type="presOf" srcId="{541260E7-7E40-4716-A7BD-362F78795B94}" destId="{FA31F6B4-D5CA-43ED-B97F-5776B6369C45}" srcOrd="1" destOrd="0" presId="urn:microsoft.com/office/officeart/2005/8/layout/lProcess2"/>
    <dgm:cxn modelId="{A9CE8AF3-F815-458C-99B1-4146FDFBA1BE}" type="presOf" srcId="{37FF46A7-98FE-47C2-9EB4-327A34724E83}" destId="{D5B02BB6-76ED-4291-832E-961BCC233BA3}" srcOrd="0" destOrd="0" presId="urn:microsoft.com/office/officeart/2005/8/layout/lProcess2"/>
    <dgm:cxn modelId="{80A7EE9B-CABC-49D5-AF5B-E7D94AECB424}" type="presParOf" srcId="{0199A7A4-357D-4F5E-B5CB-85709D7C8630}" destId="{4B923A81-E55A-435C-AE58-3528FFA20A15}" srcOrd="0" destOrd="0" presId="urn:microsoft.com/office/officeart/2005/8/layout/lProcess2"/>
    <dgm:cxn modelId="{593115C7-98A8-4228-B222-23B56C07C77C}" type="presParOf" srcId="{4B923A81-E55A-435C-AE58-3528FFA20A15}" destId="{68C97207-D943-41DE-BB32-6C01FE0850E6}" srcOrd="0" destOrd="0" presId="urn:microsoft.com/office/officeart/2005/8/layout/lProcess2"/>
    <dgm:cxn modelId="{78252050-510A-47F6-8478-BAA19BAB6EBA}" type="presParOf" srcId="{4B923A81-E55A-435C-AE58-3528FFA20A15}" destId="{709A1FF4-36AA-4952-8714-AB938EC2CD66}" srcOrd="1" destOrd="0" presId="urn:microsoft.com/office/officeart/2005/8/layout/lProcess2"/>
    <dgm:cxn modelId="{E967756F-8D88-4DD7-93FE-88F5486082BF}" type="presParOf" srcId="{4B923A81-E55A-435C-AE58-3528FFA20A15}" destId="{1C54B47A-D5C2-400A-994C-28F6328A567B}" srcOrd="2" destOrd="0" presId="urn:microsoft.com/office/officeart/2005/8/layout/lProcess2"/>
    <dgm:cxn modelId="{20FEAC35-4AC3-4377-81A0-90F8C1851BB1}" type="presParOf" srcId="{1C54B47A-D5C2-400A-994C-28F6328A567B}" destId="{01116A85-4F2E-44F8-A262-47F4384F5BAB}" srcOrd="0" destOrd="0" presId="urn:microsoft.com/office/officeart/2005/8/layout/lProcess2"/>
    <dgm:cxn modelId="{972D448A-B4EB-4F26-A296-7C79502B37A9}" type="presParOf" srcId="{01116A85-4F2E-44F8-A262-47F4384F5BAB}" destId="{544C03EA-FC6B-47FF-B3C1-802E2C34BD18}" srcOrd="0" destOrd="0" presId="urn:microsoft.com/office/officeart/2005/8/layout/lProcess2"/>
    <dgm:cxn modelId="{96BE03D1-0299-4FC6-9B8D-1BD0E6D946EA}" type="presParOf" srcId="{01116A85-4F2E-44F8-A262-47F4384F5BAB}" destId="{E7E66DC0-BF87-42BE-A792-D171FE41417E}" srcOrd="1" destOrd="0" presId="urn:microsoft.com/office/officeart/2005/8/layout/lProcess2"/>
    <dgm:cxn modelId="{CEDFDDCB-3BDD-4903-9D78-3F115B8B031E}" type="presParOf" srcId="{01116A85-4F2E-44F8-A262-47F4384F5BAB}" destId="{D5B02BB6-76ED-4291-832E-961BCC233BA3}" srcOrd="2" destOrd="0" presId="urn:microsoft.com/office/officeart/2005/8/layout/lProcess2"/>
    <dgm:cxn modelId="{8E61CF7C-D792-4A80-AF56-9FD141BF10E1}" type="presParOf" srcId="{01116A85-4F2E-44F8-A262-47F4384F5BAB}" destId="{20129F2F-4683-4FFB-96C0-4AF6829ADDA6}" srcOrd="3" destOrd="0" presId="urn:microsoft.com/office/officeart/2005/8/layout/lProcess2"/>
    <dgm:cxn modelId="{1F8C8E59-F5F9-4FDF-BBA2-0F2C0016EBBB}" type="presParOf" srcId="{01116A85-4F2E-44F8-A262-47F4384F5BAB}" destId="{0C4D9DC6-31B7-49EA-9E3A-28E35E116029}" srcOrd="4" destOrd="0" presId="urn:microsoft.com/office/officeart/2005/8/layout/lProcess2"/>
    <dgm:cxn modelId="{855B87CC-6459-4CA4-938B-9E8AD905E709}" type="presParOf" srcId="{0199A7A4-357D-4F5E-B5CB-85709D7C8630}" destId="{314867AD-E2C1-4D7C-BC19-AC5D774C692A}" srcOrd="1" destOrd="0" presId="urn:microsoft.com/office/officeart/2005/8/layout/lProcess2"/>
    <dgm:cxn modelId="{75CC63C7-6E93-43A4-A677-45BBC644C675}" type="presParOf" srcId="{0199A7A4-357D-4F5E-B5CB-85709D7C8630}" destId="{72B8DCE2-22E2-4496-B497-B3C04E1C3FB4}" srcOrd="2" destOrd="0" presId="urn:microsoft.com/office/officeart/2005/8/layout/lProcess2"/>
    <dgm:cxn modelId="{E41B7C88-6D90-463D-BF7A-6A56C32EDE19}" type="presParOf" srcId="{72B8DCE2-22E2-4496-B497-B3C04E1C3FB4}" destId="{E85E8BA9-4983-453D-94EC-2874FD985A1E}" srcOrd="0" destOrd="0" presId="urn:microsoft.com/office/officeart/2005/8/layout/lProcess2"/>
    <dgm:cxn modelId="{F98974EA-0C91-41C2-B698-4004401A14FF}" type="presParOf" srcId="{72B8DCE2-22E2-4496-B497-B3C04E1C3FB4}" destId="{FA31F6B4-D5CA-43ED-B97F-5776B6369C45}" srcOrd="1" destOrd="0" presId="urn:microsoft.com/office/officeart/2005/8/layout/lProcess2"/>
    <dgm:cxn modelId="{47BC18CA-12ED-46B4-84A7-77366C2418FD}" type="presParOf" srcId="{72B8DCE2-22E2-4496-B497-B3C04E1C3FB4}" destId="{447BB9F1-729A-4025-88FC-0E851B628C40}" srcOrd="2" destOrd="0" presId="urn:microsoft.com/office/officeart/2005/8/layout/lProcess2"/>
    <dgm:cxn modelId="{452CB0AB-CA3D-4FD9-ADFA-36A65CBBD33F}" type="presParOf" srcId="{447BB9F1-729A-4025-88FC-0E851B628C40}" destId="{C6C59E94-FC57-4C9A-92C0-25221F2A7A86}" srcOrd="0" destOrd="0" presId="urn:microsoft.com/office/officeart/2005/8/layout/lProcess2"/>
    <dgm:cxn modelId="{47DCDAA7-759C-4EC8-A779-25A528F82860}" type="presParOf" srcId="{C6C59E94-FC57-4C9A-92C0-25221F2A7A86}" destId="{66A5FF9E-0F13-4AD9-B8CB-8842963A5BE7}" srcOrd="0" destOrd="0" presId="urn:microsoft.com/office/officeart/2005/8/layout/lProcess2"/>
    <dgm:cxn modelId="{CD3B6577-FE6C-4C21-A865-432C1183666B}" type="presParOf" srcId="{C6C59E94-FC57-4C9A-92C0-25221F2A7A86}" destId="{88468F16-759B-41A5-A145-16230282B361}" srcOrd="1" destOrd="0" presId="urn:microsoft.com/office/officeart/2005/8/layout/lProcess2"/>
    <dgm:cxn modelId="{DAB9E6EA-34D8-46E6-B0BF-E84B64EC5D71}" type="presParOf" srcId="{C6C59E94-FC57-4C9A-92C0-25221F2A7A86}" destId="{5A7E9F7A-76BE-44EE-A8F1-A0970A9635A4}" srcOrd="2" destOrd="0" presId="urn:microsoft.com/office/officeart/2005/8/layout/lProcess2"/>
    <dgm:cxn modelId="{31E4278A-666E-4B41-9E71-C827B15989B4}" type="presParOf" srcId="{0199A7A4-357D-4F5E-B5CB-85709D7C8630}" destId="{7F940A57-5496-4DBE-B89C-2CE38E3C0C14}" srcOrd="3" destOrd="0" presId="urn:microsoft.com/office/officeart/2005/8/layout/lProcess2"/>
    <dgm:cxn modelId="{452521EC-9121-4B79-8D37-7559DE8AE587}" type="presParOf" srcId="{0199A7A4-357D-4F5E-B5CB-85709D7C8630}" destId="{EF7AA107-381A-4228-B774-7411F07318CB}" srcOrd="4" destOrd="0" presId="urn:microsoft.com/office/officeart/2005/8/layout/lProcess2"/>
    <dgm:cxn modelId="{CAF489C7-2B14-4227-A78F-AC6C1C2D4D0E}" type="presParOf" srcId="{EF7AA107-381A-4228-B774-7411F07318CB}" destId="{C11A78AB-953D-4C1B-A2B9-644C4D506B0D}" srcOrd="0" destOrd="0" presId="urn:microsoft.com/office/officeart/2005/8/layout/lProcess2"/>
    <dgm:cxn modelId="{71C7A1C7-7D9D-43D5-BC2E-E4F1C7359248}" type="presParOf" srcId="{EF7AA107-381A-4228-B774-7411F07318CB}" destId="{85210832-F317-44FD-8AD8-26D3D08277F5}" srcOrd="1" destOrd="0" presId="urn:microsoft.com/office/officeart/2005/8/layout/lProcess2"/>
    <dgm:cxn modelId="{58F3A049-8FEE-4F62-9201-98C8BE0FB580}" type="presParOf" srcId="{EF7AA107-381A-4228-B774-7411F07318CB}" destId="{FEE7F4A4-B8A7-4AAE-8BC6-BAFD3622395B}" srcOrd="2" destOrd="0" presId="urn:microsoft.com/office/officeart/2005/8/layout/lProcess2"/>
    <dgm:cxn modelId="{087C7064-9710-4D3E-BBD5-1B9D7D55632F}" type="presParOf" srcId="{FEE7F4A4-B8A7-4AAE-8BC6-BAFD3622395B}" destId="{A6FE3D3C-3EF4-4C4C-AC0C-E1E7B044234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A6C75CE-36CD-4E92-B079-8D0083C2E0FD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C4A47BA6-D471-4569-8BA3-F64A143AFDA6}">
      <dgm:prSet phldrT="[Text]" custT="1"/>
      <dgm:spPr>
        <a:solidFill>
          <a:srgbClr val="008080">
            <a:alpha val="50196"/>
          </a:srgbClr>
        </a:solidFill>
      </dgm:spPr>
      <dgm:t>
        <a:bodyPr/>
        <a:lstStyle/>
        <a:p>
          <a:r>
            <a:rPr lang="de-DE" sz="1800" b="1" dirty="0"/>
            <a:t>Unternehmensbezogene Unterlagen</a:t>
          </a:r>
        </a:p>
      </dgm:t>
    </dgm:pt>
    <dgm:pt modelId="{23DB7716-C422-4918-A9A4-CE2A6DA1A1B9}" type="parTrans" cxnId="{AA806958-8B8C-4AAE-8D0E-E575E4344D5C}">
      <dgm:prSet/>
      <dgm:spPr/>
      <dgm:t>
        <a:bodyPr/>
        <a:lstStyle/>
        <a:p>
          <a:endParaRPr lang="de-DE"/>
        </a:p>
      </dgm:t>
    </dgm:pt>
    <dgm:pt modelId="{1F057B5C-78EC-42E9-9321-6268B1FD970F}" type="sibTrans" cxnId="{AA806958-8B8C-4AAE-8D0E-E575E4344D5C}">
      <dgm:prSet/>
      <dgm:spPr/>
      <dgm:t>
        <a:bodyPr/>
        <a:lstStyle/>
        <a:p>
          <a:endParaRPr lang="de-DE"/>
        </a:p>
      </dgm:t>
    </dgm:pt>
    <dgm:pt modelId="{1ABBD7CC-5389-407C-9F1E-7055A0F5536E}">
      <dgm:prSet phldrT="[Text]" custT="1"/>
      <dgm:spPr>
        <a:ln>
          <a:solidFill>
            <a:srgbClr val="008080"/>
          </a:solidFill>
        </a:ln>
      </dgm:spPr>
      <dgm:t>
        <a:bodyPr/>
        <a:lstStyle/>
        <a:p>
          <a:r>
            <a:rPr lang="de-DE" sz="2000" dirty="0"/>
            <a:t>nachreichen</a:t>
          </a:r>
          <a:endParaRPr lang="de-DE" sz="2400" dirty="0"/>
        </a:p>
      </dgm:t>
    </dgm:pt>
    <dgm:pt modelId="{87C6D6A8-9F08-400D-A723-3AD0874688F2}" type="parTrans" cxnId="{656B1296-0103-4AB2-9188-54905E29713B}">
      <dgm:prSet/>
      <dgm:spPr/>
      <dgm:t>
        <a:bodyPr/>
        <a:lstStyle/>
        <a:p>
          <a:endParaRPr lang="de-DE"/>
        </a:p>
      </dgm:t>
    </dgm:pt>
    <dgm:pt modelId="{3EA82E64-8090-4DBE-81EC-348D8CB55A30}" type="sibTrans" cxnId="{656B1296-0103-4AB2-9188-54905E29713B}">
      <dgm:prSet/>
      <dgm:spPr/>
      <dgm:t>
        <a:bodyPr/>
        <a:lstStyle/>
        <a:p>
          <a:endParaRPr lang="de-DE"/>
        </a:p>
      </dgm:t>
    </dgm:pt>
    <dgm:pt modelId="{37FF46A7-98FE-47C2-9EB4-327A34724E83}">
      <dgm:prSet phldrT="[Text]" custT="1"/>
      <dgm:spPr>
        <a:ln>
          <a:solidFill>
            <a:srgbClr val="008080"/>
          </a:solidFill>
        </a:ln>
      </dgm:spPr>
      <dgm:t>
        <a:bodyPr/>
        <a:lstStyle/>
        <a:p>
          <a:r>
            <a:rPr lang="de-DE" sz="2000" dirty="0"/>
            <a:t>vervollständigen</a:t>
          </a:r>
        </a:p>
      </dgm:t>
    </dgm:pt>
    <dgm:pt modelId="{BDF10B53-1065-4B1B-8D93-A99EEA25AEE3}" type="parTrans" cxnId="{94671FD1-2F8C-42C2-8BBE-09C168127D1E}">
      <dgm:prSet/>
      <dgm:spPr/>
      <dgm:t>
        <a:bodyPr/>
        <a:lstStyle/>
        <a:p>
          <a:endParaRPr lang="de-DE"/>
        </a:p>
      </dgm:t>
    </dgm:pt>
    <dgm:pt modelId="{C41A1B13-97DC-4E7B-8D1A-DFE78217B0B8}" type="sibTrans" cxnId="{94671FD1-2F8C-42C2-8BBE-09C168127D1E}">
      <dgm:prSet/>
      <dgm:spPr/>
      <dgm:t>
        <a:bodyPr/>
        <a:lstStyle/>
        <a:p>
          <a:endParaRPr lang="de-DE"/>
        </a:p>
      </dgm:t>
    </dgm:pt>
    <dgm:pt modelId="{541260E7-7E40-4716-A7BD-362F78795B94}">
      <dgm:prSet phldrT="[Text]" custT="1"/>
      <dgm:spPr>
        <a:solidFill>
          <a:srgbClr val="008080">
            <a:alpha val="50196"/>
          </a:srgbClr>
        </a:solidFill>
      </dgm:spPr>
      <dgm:t>
        <a:bodyPr/>
        <a:lstStyle/>
        <a:p>
          <a:r>
            <a:rPr lang="de-DE" sz="1800" b="1" dirty="0"/>
            <a:t>(Wertungsrelevante) Leistungsbezogene Unterlagen</a:t>
          </a:r>
        </a:p>
      </dgm:t>
    </dgm:pt>
    <dgm:pt modelId="{0473159A-074F-4226-8573-7C57C9061B03}" type="parTrans" cxnId="{6FFCCFB6-2BE1-4714-A996-8B0DDAA5BEF2}">
      <dgm:prSet/>
      <dgm:spPr/>
      <dgm:t>
        <a:bodyPr/>
        <a:lstStyle/>
        <a:p>
          <a:endParaRPr lang="de-DE"/>
        </a:p>
      </dgm:t>
    </dgm:pt>
    <dgm:pt modelId="{FA1EA013-4659-4318-B990-AB734043CBDB}" type="sibTrans" cxnId="{6FFCCFB6-2BE1-4714-A996-8B0DDAA5BEF2}">
      <dgm:prSet/>
      <dgm:spPr/>
      <dgm:t>
        <a:bodyPr/>
        <a:lstStyle/>
        <a:p>
          <a:endParaRPr lang="de-DE"/>
        </a:p>
      </dgm:t>
    </dgm:pt>
    <dgm:pt modelId="{8A53547C-3343-4A0B-A51A-72C2FED9298C}">
      <dgm:prSet phldrT="[Text]" custT="1"/>
      <dgm:spPr>
        <a:ln>
          <a:solidFill>
            <a:srgbClr val="008080"/>
          </a:solidFill>
        </a:ln>
      </dgm:spPr>
      <dgm:t>
        <a:bodyPr/>
        <a:lstStyle/>
        <a:p>
          <a:r>
            <a:rPr lang="de-DE" sz="2000" dirty="0"/>
            <a:t>nachreichen</a:t>
          </a:r>
          <a:endParaRPr lang="de-DE" sz="2400" dirty="0"/>
        </a:p>
      </dgm:t>
    </dgm:pt>
    <dgm:pt modelId="{26BFC382-E519-464D-971E-3926ACA0342E}" type="parTrans" cxnId="{B2A94F82-AC16-451C-9DAB-9D6A93B9691F}">
      <dgm:prSet/>
      <dgm:spPr/>
      <dgm:t>
        <a:bodyPr/>
        <a:lstStyle/>
        <a:p>
          <a:endParaRPr lang="de-DE"/>
        </a:p>
      </dgm:t>
    </dgm:pt>
    <dgm:pt modelId="{C15BC96B-DC0C-455A-AA7A-953B1282A334}" type="sibTrans" cxnId="{B2A94F82-AC16-451C-9DAB-9D6A93B9691F}">
      <dgm:prSet/>
      <dgm:spPr/>
      <dgm:t>
        <a:bodyPr/>
        <a:lstStyle/>
        <a:p>
          <a:endParaRPr lang="de-DE"/>
        </a:p>
      </dgm:t>
    </dgm:pt>
    <dgm:pt modelId="{564A884A-90B5-4418-A7D5-42A39ECFE1A0}">
      <dgm:prSet custT="1"/>
      <dgm:spPr>
        <a:ln>
          <a:solidFill>
            <a:srgbClr val="008080"/>
          </a:solidFill>
        </a:ln>
      </dgm:spPr>
      <dgm:t>
        <a:bodyPr/>
        <a:lstStyle/>
        <a:p>
          <a:r>
            <a:rPr lang="de-DE" sz="2000" dirty="0"/>
            <a:t>korrigieren</a:t>
          </a:r>
          <a:endParaRPr lang="de-DE" sz="2400" dirty="0"/>
        </a:p>
      </dgm:t>
    </dgm:pt>
    <dgm:pt modelId="{555BB8D6-395E-4052-B259-B181385A8B5F}" type="parTrans" cxnId="{3266E5CA-D45F-43BF-9536-64DBFFDE89AC}">
      <dgm:prSet/>
      <dgm:spPr/>
      <dgm:t>
        <a:bodyPr/>
        <a:lstStyle/>
        <a:p>
          <a:endParaRPr lang="de-DE"/>
        </a:p>
      </dgm:t>
    </dgm:pt>
    <dgm:pt modelId="{C670DC9F-2C95-41DC-ACA8-A01E29056657}" type="sibTrans" cxnId="{3266E5CA-D45F-43BF-9536-64DBFFDE89AC}">
      <dgm:prSet/>
      <dgm:spPr/>
      <dgm:t>
        <a:bodyPr/>
        <a:lstStyle/>
        <a:p>
          <a:endParaRPr lang="de-DE"/>
        </a:p>
      </dgm:t>
    </dgm:pt>
    <dgm:pt modelId="{FA38573B-B8B2-4E28-B93E-030E3DC7F86C}">
      <dgm:prSet phldrT="[Text]" custT="1"/>
      <dgm:spPr>
        <a:ln>
          <a:solidFill>
            <a:srgbClr val="008080"/>
          </a:solidFill>
        </a:ln>
      </dgm:spPr>
      <dgm:t>
        <a:bodyPr/>
        <a:lstStyle/>
        <a:p>
          <a:r>
            <a:rPr lang="de-DE" sz="2000" dirty="0"/>
            <a:t>vervollständigen</a:t>
          </a:r>
          <a:endParaRPr lang="de-DE" sz="2400" dirty="0"/>
        </a:p>
      </dgm:t>
    </dgm:pt>
    <dgm:pt modelId="{C08C7976-039E-4810-B1E9-8C91E2637795}" type="sibTrans" cxnId="{DA7ECC60-C612-49F2-ADBD-5A60A230C00B}">
      <dgm:prSet/>
      <dgm:spPr/>
      <dgm:t>
        <a:bodyPr/>
        <a:lstStyle/>
        <a:p>
          <a:endParaRPr lang="de-DE"/>
        </a:p>
      </dgm:t>
    </dgm:pt>
    <dgm:pt modelId="{BD116257-79B5-4146-8AF0-3D2AD17E4BB4}" type="parTrans" cxnId="{DA7ECC60-C612-49F2-ADBD-5A60A230C00B}">
      <dgm:prSet/>
      <dgm:spPr/>
      <dgm:t>
        <a:bodyPr/>
        <a:lstStyle/>
        <a:p>
          <a:endParaRPr lang="de-DE"/>
        </a:p>
      </dgm:t>
    </dgm:pt>
    <dgm:pt modelId="{0199A7A4-357D-4F5E-B5CB-85709D7C8630}" type="pres">
      <dgm:prSet presAssocID="{8A6C75CE-36CD-4E92-B079-8D0083C2E0FD}" presName="theList" presStyleCnt="0">
        <dgm:presLayoutVars>
          <dgm:dir/>
          <dgm:animLvl val="lvl"/>
          <dgm:resizeHandles val="exact"/>
        </dgm:presLayoutVars>
      </dgm:prSet>
      <dgm:spPr/>
    </dgm:pt>
    <dgm:pt modelId="{4B923A81-E55A-435C-AE58-3528FFA20A15}" type="pres">
      <dgm:prSet presAssocID="{C4A47BA6-D471-4569-8BA3-F64A143AFDA6}" presName="compNode" presStyleCnt="0"/>
      <dgm:spPr/>
    </dgm:pt>
    <dgm:pt modelId="{68C97207-D943-41DE-BB32-6C01FE0850E6}" type="pres">
      <dgm:prSet presAssocID="{C4A47BA6-D471-4569-8BA3-F64A143AFDA6}" presName="aNode" presStyleLbl="bgShp" presStyleIdx="0" presStyleCnt="2" custLinFactNeighborX="-4633" custLinFactNeighborY="13495"/>
      <dgm:spPr/>
    </dgm:pt>
    <dgm:pt modelId="{709A1FF4-36AA-4952-8714-AB938EC2CD66}" type="pres">
      <dgm:prSet presAssocID="{C4A47BA6-D471-4569-8BA3-F64A143AFDA6}" presName="textNode" presStyleLbl="bgShp" presStyleIdx="0" presStyleCnt="2"/>
      <dgm:spPr/>
    </dgm:pt>
    <dgm:pt modelId="{1C54B47A-D5C2-400A-994C-28F6328A567B}" type="pres">
      <dgm:prSet presAssocID="{C4A47BA6-D471-4569-8BA3-F64A143AFDA6}" presName="compChildNode" presStyleCnt="0"/>
      <dgm:spPr/>
    </dgm:pt>
    <dgm:pt modelId="{01116A85-4F2E-44F8-A262-47F4384F5BAB}" type="pres">
      <dgm:prSet presAssocID="{C4A47BA6-D471-4569-8BA3-F64A143AFDA6}" presName="theInnerList" presStyleCnt="0"/>
      <dgm:spPr/>
    </dgm:pt>
    <dgm:pt modelId="{544C03EA-FC6B-47FF-B3C1-802E2C34BD18}" type="pres">
      <dgm:prSet presAssocID="{1ABBD7CC-5389-407C-9F1E-7055A0F5536E}" presName="childNode" presStyleLbl="node1" presStyleIdx="0" presStyleCnt="5">
        <dgm:presLayoutVars>
          <dgm:bulletEnabled val="1"/>
        </dgm:presLayoutVars>
      </dgm:prSet>
      <dgm:spPr/>
    </dgm:pt>
    <dgm:pt modelId="{E7E66DC0-BF87-42BE-A792-D171FE41417E}" type="pres">
      <dgm:prSet presAssocID="{1ABBD7CC-5389-407C-9F1E-7055A0F5536E}" presName="aSpace2" presStyleCnt="0"/>
      <dgm:spPr/>
    </dgm:pt>
    <dgm:pt modelId="{D5B02BB6-76ED-4291-832E-961BCC233BA3}" type="pres">
      <dgm:prSet presAssocID="{37FF46A7-98FE-47C2-9EB4-327A34724E83}" presName="childNode" presStyleLbl="node1" presStyleIdx="1" presStyleCnt="5">
        <dgm:presLayoutVars>
          <dgm:bulletEnabled val="1"/>
        </dgm:presLayoutVars>
      </dgm:prSet>
      <dgm:spPr/>
    </dgm:pt>
    <dgm:pt modelId="{20129F2F-4683-4FFB-96C0-4AF6829ADDA6}" type="pres">
      <dgm:prSet presAssocID="{37FF46A7-98FE-47C2-9EB4-327A34724E83}" presName="aSpace2" presStyleCnt="0"/>
      <dgm:spPr/>
    </dgm:pt>
    <dgm:pt modelId="{0C4D9DC6-31B7-49EA-9E3A-28E35E116029}" type="pres">
      <dgm:prSet presAssocID="{564A884A-90B5-4418-A7D5-42A39ECFE1A0}" presName="childNode" presStyleLbl="node1" presStyleIdx="2" presStyleCnt="5">
        <dgm:presLayoutVars>
          <dgm:bulletEnabled val="1"/>
        </dgm:presLayoutVars>
      </dgm:prSet>
      <dgm:spPr/>
    </dgm:pt>
    <dgm:pt modelId="{314867AD-E2C1-4D7C-BC19-AC5D774C692A}" type="pres">
      <dgm:prSet presAssocID="{C4A47BA6-D471-4569-8BA3-F64A143AFDA6}" presName="aSpace" presStyleCnt="0"/>
      <dgm:spPr/>
    </dgm:pt>
    <dgm:pt modelId="{72B8DCE2-22E2-4496-B497-B3C04E1C3FB4}" type="pres">
      <dgm:prSet presAssocID="{541260E7-7E40-4716-A7BD-362F78795B94}" presName="compNode" presStyleCnt="0"/>
      <dgm:spPr/>
    </dgm:pt>
    <dgm:pt modelId="{E85E8BA9-4983-453D-94EC-2874FD985A1E}" type="pres">
      <dgm:prSet presAssocID="{541260E7-7E40-4716-A7BD-362F78795B94}" presName="aNode" presStyleLbl="bgShp" presStyleIdx="1" presStyleCnt="2"/>
      <dgm:spPr/>
    </dgm:pt>
    <dgm:pt modelId="{FA31F6B4-D5CA-43ED-B97F-5776B6369C45}" type="pres">
      <dgm:prSet presAssocID="{541260E7-7E40-4716-A7BD-362F78795B94}" presName="textNode" presStyleLbl="bgShp" presStyleIdx="1" presStyleCnt="2"/>
      <dgm:spPr/>
    </dgm:pt>
    <dgm:pt modelId="{447BB9F1-729A-4025-88FC-0E851B628C40}" type="pres">
      <dgm:prSet presAssocID="{541260E7-7E40-4716-A7BD-362F78795B94}" presName="compChildNode" presStyleCnt="0"/>
      <dgm:spPr/>
    </dgm:pt>
    <dgm:pt modelId="{C6C59E94-FC57-4C9A-92C0-25221F2A7A86}" type="pres">
      <dgm:prSet presAssocID="{541260E7-7E40-4716-A7BD-362F78795B94}" presName="theInnerList" presStyleCnt="0"/>
      <dgm:spPr/>
    </dgm:pt>
    <dgm:pt modelId="{66A5FF9E-0F13-4AD9-B8CB-8842963A5BE7}" type="pres">
      <dgm:prSet presAssocID="{8A53547C-3343-4A0B-A51A-72C2FED9298C}" presName="childNode" presStyleLbl="node1" presStyleIdx="3" presStyleCnt="5">
        <dgm:presLayoutVars>
          <dgm:bulletEnabled val="1"/>
        </dgm:presLayoutVars>
      </dgm:prSet>
      <dgm:spPr/>
    </dgm:pt>
    <dgm:pt modelId="{88468F16-759B-41A5-A145-16230282B361}" type="pres">
      <dgm:prSet presAssocID="{8A53547C-3343-4A0B-A51A-72C2FED9298C}" presName="aSpace2" presStyleCnt="0"/>
      <dgm:spPr/>
    </dgm:pt>
    <dgm:pt modelId="{5A7E9F7A-76BE-44EE-A8F1-A0970A9635A4}" type="pres">
      <dgm:prSet presAssocID="{FA38573B-B8B2-4E28-B93E-030E3DC7F86C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734A971F-3BF5-4903-88C2-AA39A0CCCA6F}" type="presOf" srcId="{8A53547C-3343-4A0B-A51A-72C2FED9298C}" destId="{66A5FF9E-0F13-4AD9-B8CB-8842963A5BE7}" srcOrd="0" destOrd="0" presId="urn:microsoft.com/office/officeart/2005/8/layout/lProcess2"/>
    <dgm:cxn modelId="{09781C25-43AA-475C-A295-3C9221DBBE8B}" type="presOf" srcId="{8A6C75CE-36CD-4E92-B079-8D0083C2E0FD}" destId="{0199A7A4-357D-4F5E-B5CB-85709D7C8630}" srcOrd="0" destOrd="0" presId="urn:microsoft.com/office/officeart/2005/8/layout/lProcess2"/>
    <dgm:cxn modelId="{DA7ECC60-C612-49F2-ADBD-5A60A230C00B}" srcId="{541260E7-7E40-4716-A7BD-362F78795B94}" destId="{FA38573B-B8B2-4E28-B93E-030E3DC7F86C}" srcOrd="1" destOrd="0" parTransId="{BD116257-79B5-4146-8AF0-3D2AD17E4BB4}" sibTransId="{C08C7976-039E-4810-B1E9-8C91E2637795}"/>
    <dgm:cxn modelId="{D312126D-7774-4D4F-93B4-D4D4427A9ECF}" type="presOf" srcId="{C4A47BA6-D471-4569-8BA3-F64A143AFDA6}" destId="{709A1FF4-36AA-4952-8714-AB938EC2CD66}" srcOrd="1" destOrd="0" presId="urn:microsoft.com/office/officeart/2005/8/layout/lProcess2"/>
    <dgm:cxn modelId="{AA806958-8B8C-4AAE-8D0E-E575E4344D5C}" srcId="{8A6C75CE-36CD-4E92-B079-8D0083C2E0FD}" destId="{C4A47BA6-D471-4569-8BA3-F64A143AFDA6}" srcOrd="0" destOrd="0" parTransId="{23DB7716-C422-4918-A9A4-CE2A6DA1A1B9}" sibTransId="{1F057B5C-78EC-42E9-9321-6268B1FD970F}"/>
    <dgm:cxn modelId="{B2A94F82-AC16-451C-9DAB-9D6A93B9691F}" srcId="{541260E7-7E40-4716-A7BD-362F78795B94}" destId="{8A53547C-3343-4A0B-A51A-72C2FED9298C}" srcOrd="0" destOrd="0" parTransId="{26BFC382-E519-464D-971E-3926ACA0342E}" sibTransId="{C15BC96B-DC0C-455A-AA7A-953B1282A334}"/>
    <dgm:cxn modelId="{A0A65F92-E68C-42EE-B1EA-2DD0E69A250F}" type="presOf" srcId="{564A884A-90B5-4418-A7D5-42A39ECFE1A0}" destId="{0C4D9DC6-31B7-49EA-9E3A-28E35E116029}" srcOrd="0" destOrd="0" presId="urn:microsoft.com/office/officeart/2005/8/layout/lProcess2"/>
    <dgm:cxn modelId="{656B1296-0103-4AB2-9188-54905E29713B}" srcId="{C4A47BA6-D471-4569-8BA3-F64A143AFDA6}" destId="{1ABBD7CC-5389-407C-9F1E-7055A0F5536E}" srcOrd="0" destOrd="0" parTransId="{87C6D6A8-9F08-400D-A723-3AD0874688F2}" sibTransId="{3EA82E64-8090-4DBE-81EC-348D8CB55A30}"/>
    <dgm:cxn modelId="{BA2400A3-4B27-4991-9C89-9FA118EC6E0F}" type="presOf" srcId="{FA38573B-B8B2-4E28-B93E-030E3DC7F86C}" destId="{5A7E9F7A-76BE-44EE-A8F1-A0970A9635A4}" srcOrd="0" destOrd="0" presId="urn:microsoft.com/office/officeart/2005/8/layout/lProcess2"/>
    <dgm:cxn modelId="{C9BE47AA-615D-4964-8162-070C2E9F074E}" type="presOf" srcId="{C4A47BA6-D471-4569-8BA3-F64A143AFDA6}" destId="{68C97207-D943-41DE-BB32-6C01FE0850E6}" srcOrd="0" destOrd="0" presId="urn:microsoft.com/office/officeart/2005/8/layout/lProcess2"/>
    <dgm:cxn modelId="{6FFCCFB6-2BE1-4714-A996-8B0DDAA5BEF2}" srcId="{8A6C75CE-36CD-4E92-B079-8D0083C2E0FD}" destId="{541260E7-7E40-4716-A7BD-362F78795B94}" srcOrd="1" destOrd="0" parTransId="{0473159A-074F-4226-8573-7C57C9061B03}" sibTransId="{FA1EA013-4659-4318-B990-AB734043CBDB}"/>
    <dgm:cxn modelId="{3CD87FC2-BDE5-4600-AA6B-B2CD2479C113}" type="presOf" srcId="{1ABBD7CC-5389-407C-9F1E-7055A0F5536E}" destId="{544C03EA-FC6B-47FF-B3C1-802E2C34BD18}" srcOrd="0" destOrd="0" presId="urn:microsoft.com/office/officeart/2005/8/layout/lProcess2"/>
    <dgm:cxn modelId="{2A9B30C7-29C0-4FBC-A4A5-42207842E353}" type="presOf" srcId="{541260E7-7E40-4716-A7BD-362F78795B94}" destId="{E85E8BA9-4983-453D-94EC-2874FD985A1E}" srcOrd="0" destOrd="0" presId="urn:microsoft.com/office/officeart/2005/8/layout/lProcess2"/>
    <dgm:cxn modelId="{3266E5CA-D45F-43BF-9536-64DBFFDE89AC}" srcId="{C4A47BA6-D471-4569-8BA3-F64A143AFDA6}" destId="{564A884A-90B5-4418-A7D5-42A39ECFE1A0}" srcOrd="2" destOrd="0" parTransId="{555BB8D6-395E-4052-B259-B181385A8B5F}" sibTransId="{C670DC9F-2C95-41DC-ACA8-A01E29056657}"/>
    <dgm:cxn modelId="{94671FD1-2F8C-42C2-8BBE-09C168127D1E}" srcId="{C4A47BA6-D471-4569-8BA3-F64A143AFDA6}" destId="{37FF46A7-98FE-47C2-9EB4-327A34724E83}" srcOrd="1" destOrd="0" parTransId="{BDF10B53-1065-4B1B-8D93-A99EEA25AEE3}" sibTransId="{C41A1B13-97DC-4E7B-8D1A-DFE78217B0B8}"/>
    <dgm:cxn modelId="{F19730EF-D404-4D70-81A8-49A6A9E47244}" type="presOf" srcId="{541260E7-7E40-4716-A7BD-362F78795B94}" destId="{FA31F6B4-D5CA-43ED-B97F-5776B6369C45}" srcOrd="1" destOrd="0" presId="urn:microsoft.com/office/officeart/2005/8/layout/lProcess2"/>
    <dgm:cxn modelId="{A9CE8AF3-F815-458C-99B1-4146FDFBA1BE}" type="presOf" srcId="{37FF46A7-98FE-47C2-9EB4-327A34724E83}" destId="{D5B02BB6-76ED-4291-832E-961BCC233BA3}" srcOrd="0" destOrd="0" presId="urn:microsoft.com/office/officeart/2005/8/layout/lProcess2"/>
    <dgm:cxn modelId="{80A7EE9B-CABC-49D5-AF5B-E7D94AECB424}" type="presParOf" srcId="{0199A7A4-357D-4F5E-B5CB-85709D7C8630}" destId="{4B923A81-E55A-435C-AE58-3528FFA20A15}" srcOrd="0" destOrd="0" presId="urn:microsoft.com/office/officeart/2005/8/layout/lProcess2"/>
    <dgm:cxn modelId="{593115C7-98A8-4228-B222-23B56C07C77C}" type="presParOf" srcId="{4B923A81-E55A-435C-AE58-3528FFA20A15}" destId="{68C97207-D943-41DE-BB32-6C01FE0850E6}" srcOrd="0" destOrd="0" presId="urn:microsoft.com/office/officeart/2005/8/layout/lProcess2"/>
    <dgm:cxn modelId="{78252050-510A-47F6-8478-BAA19BAB6EBA}" type="presParOf" srcId="{4B923A81-E55A-435C-AE58-3528FFA20A15}" destId="{709A1FF4-36AA-4952-8714-AB938EC2CD66}" srcOrd="1" destOrd="0" presId="urn:microsoft.com/office/officeart/2005/8/layout/lProcess2"/>
    <dgm:cxn modelId="{E967756F-8D88-4DD7-93FE-88F5486082BF}" type="presParOf" srcId="{4B923A81-E55A-435C-AE58-3528FFA20A15}" destId="{1C54B47A-D5C2-400A-994C-28F6328A567B}" srcOrd="2" destOrd="0" presId="urn:microsoft.com/office/officeart/2005/8/layout/lProcess2"/>
    <dgm:cxn modelId="{20FEAC35-4AC3-4377-81A0-90F8C1851BB1}" type="presParOf" srcId="{1C54B47A-D5C2-400A-994C-28F6328A567B}" destId="{01116A85-4F2E-44F8-A262-47F4384F5BAB}" srcOrd="0" destOrd="0" presId="urn:microsoft.com/office/officeart/2005/8/layout/lProcess2"/>
    <dgm:cxn modelId="{972D448A-B4EB-4F26-A296-7C79502B37A9}" type="presParOf" srcId="{01116A85-4F2E-44F8-A262-47F4384F5BAB}" destId="{544C03EA-FC6B-47FF-B3C1-802E2C34BD18}" srcOrd="0" destOrd="0" presId="urn:microsoft.com/office/officeart/2005/8/layout/lProcess2"/>
    <dgm:cxn modelId="{96BE03D1-0299-4FC6-9B8D-1BD0E6D946EA}" type="presParOf" srcId="{01116A85-4F2E-44F8-A262-47F4384F5BAB}" destId="{E7E66DC0-BF87-42BE-A792-D171FE41417E}" srcOrd="1" destOrd="0" presId="urn:microsoft.com/office/officeart/2005/8/layout/lProcess2"/>
    <dgm:cxn modelId="{CEDFDDCB-3BDD-4903-9D78-3F115B8B031E}" type="presParOf" srcId="{01116A85-4F2E-44F8-A262-47F4384F5BAB}" destId="{D5B02BB6-76ED-4291-832E-961BCC233BA3}" srcOrd="2" destOrd="0" presId="urn:microsoft.com/office/officeart/2005/8/layout/lProcess2"/>
    <dgm:cxn modelId="{8E61CF7C-D792-4A80-AF56-9FD141BF10E1}" type="presParOf" srcId="{01116A85-4F2E-44F8-A262-47F4384F5BAB}" destId="{20129F2F-4683-4FFB-96C0-4AF6829ADDA6}" srcOrd="3" destOrd="0" presId="urn:microsoft.com/office/officeart/2005/8/layout/lProcess2"/>
    <dgm:cxn modelId="{1F8C8E59-F5F9-4FDF-BBA2-0F2C0016EBBB}" type="presParOf" srcId="{01116A85-4F2E-44F8-A262-47F4384F5BAB}" destId="{0C4D9DC6-31B7-49EA-9E3A-28E35E116029}" srcOrd="4" destOrd="0" presId="urn:microsoft.com/office/officeart/2005/8/layout/lProcess2"/>
    <dgm:cxn modelId="{855B87CC-6459-4CA4-938B-9E8AD905E709}" type="presParOf" srcId="{0199A7A4-357D-4F5E-B5CB-85709D7C8630}" destId="{314867AD-E2C1-4D7C-BC19-AC5D774C692A}" srcOrd="1" destOrd="0" presId="urn:microsoft.com/office/officeart/2005/8/layout/lProcess2"/>
    <dgm:cxn modelId="{75CC63C7-6E93-43A4-A677-45BBC644C675}" type="presParOf" srcId="{0199A7A4-357D-4F5E-B5CB-85709D7C8630}" destId="{72B8DCE2-22E2-4496-B497-B3C04E1C3FB4}" srcOrd="2" destOrd="0" presId="urn:microsoft.com/office/officeart/2005/8/layout/lProcess2"/>
    <dgm:cxn modelId="{E41B7C88-6D90-463D-BF7A-6A56C32EDE19}" type="presParOf" srcId="{72B8DCE2-22E2-4496-B497-B3C04E1C3FB4}" destId="{E85E8BA9-4983-453D-94EC-2874FD985A1E}" srcOrd="0" destOrd="0" presId="urn:microsoft.com/office/officeart/2005/8/layout/lProcess2"/>
    <dgm:cxn modelId="{F98974EA-0C91-41C2-B698-4004401A14FF}" type="presParOf" srcId="{72B8DCE2-22E2-4496-B497-B3C04E1C3FB4}" destId="{FA31F6B4-D5CA-43ED-B97F-5776B6369C45}" srcOrd="1" destOrd="0" presId="urn:microsoft.com/office/officeart/2005/8/layout/lProcess2"/>
    <dgm:cxn modelId="{47BC18CA-12ED-46B4-84A7-77366C2418FD}" type="presParOf" srcId="{72B8DCE2-22E2-4496-B497-B3C04E1C3FB4}" destId="{447BB9F1-729A-4025-88FC-0E851B628C40}" srcOrd="2" destOrd="0" presId="urn:microsoft.com/office/officeart/2005/8/layout/lProcess2"/>
    <dgm:cxn modelId="{452CB0AB-CA3D-4FD9-ADFA-36A65CBBD33F}" type="presParOf" srcId="{447BB9F1-729A-4025-88FC-0E851B628C40}" destId="{C6C59E94-FC57-4C9A-92C0-25221F2A7A86}" srcOrd="0" destOrd="0" presId="urn:microsoft.com/office/officeart/2005/8/layout/lProcess2"/>
    <dgm:cxn modelId="{47DCDAA7-759C-4EC8-A779-25A528F82860}" type="presParOf" srcId="{C6C59E94-FC57-4C9A-92C0-25221F2A7A86}" destId="{66A5FF9E-0F13-4AD9-B8CB-8842963A5BE7}" srcOrd="0" destOrd="0" presId="urn:microsoft.com/office/officeart/2005/8/layout/lProcess2"/>
    <dgm:cxn modelId="{CD3B6577-FE6C-4C21-A865-432C1183666B}" type="presParOf" srcId="{C6C59E94-FC57-4C9A-92C0-25221F2A7A86}" destId="{88468F16-759B-41A5-A145-16230282B361}" srcOrd="1" destOrd="0" presId="urn:microsoft.com/office/officeart/2005/8/layout/lProcess2"/>
    <dgm:cxn modelId="{DAB9E6EA-34D8-46E6-B0BF-E84B64EC5D71}" type="presParOf" srcId="{C6C59E94-FC57-4C9A-92C0-25221F2A7A86}" destId="{5A7E9F7A-76BE-44EE-A8F1-A0970A9635A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ADFEC3-4831-42D8-B337-74268E8EF36F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4ED877A8-DC35-481F-AEE9-5BC48448ECE4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/>
            <a:t>Zweistufiges Verfahren</a:t>
          </a:r>
        </a:p>
      </dgm:t>
    </dgm:pt>
    <dgm:pt modelId="{4F2C0326-E992-4132-9CF0-0811146CF9AC}" type="parTrans" cxnId="{1AB5787C-E913-4B62-B539-C4EDE7C94536}">
      <dgm:prSet/>
      <dgm:spPr/>
      <dgm:t>
        <a:bodyPr/>
        <a:lstStyle/>
        <a:p>
          <a:endParaRPr lang="de-DE"/>
        </a:p>
      </dgm:t>
    </dgm:pt>
    <dgm:pt modelId="{81C47904-2F14-4C51-ADCB-EB7F4584CEE4}" type="sibTrans" cxnId="{1AB5787C-E913-4B62-B539-C4EDE7C94536}">
      <dgm:prSet/>
      <dgm:spPr/>
      <dgm:t>
        <a:bodyPr/>
        <a:lstStyle/>
        <a:p>
          <a:endParaRPr lang="de-DE"/>
        </a:p>
      </dgm:t>
    </dgm:pt>
    <dgm:pt modelId="{11E00AF3-E865-4DFB-949F-478721D2D26C}">
      <dgm:prSet phldrT="[Text]"/>
      <dgm:spPr>
        <a:ln>
          <a:solidFill>
            <a:srgbClr val="FF9900"/>
          </a:solidFill>
        </a:ln>
      </dgm:spPr>
      <dgm:t>
        <a:bodyPr/>
        <a:lstStyle/>
        <a:p>
          <a:pPr>
            <a:spcAft>
              <a:spcPts val="400"/>
            </a:spcAft>
          </a:pPr>
          <a:r>
            <a:rPr lang="de-DE" dirty="0"/>
            <a:t>Auswahlverfahren:</a:t>
          </a:r>
        </a:p>
        <a:p>
          <a:pPr>
            <a:spcAft>
              <a:spcPts val="400"/>
            </a:spcAft>
          </a:pPr>
          <a:r>
            <a:rPr lang="de-DE" dirty="0"/>
            <a:t>Teilnahmewettbewerb</a:t>
          </a:r>
        </a:p>
        <a:p>
          <a:pPr>
            <a:spcAft>
              <a:spcPts val="400"/>
            </a:spcAft>
          </a:pPr>
          <a:r>
            <a:rPr lang="de-DE" b="1" dirty="0">
              <a:solidFill>
                <a:srgbClr val="FF9900"/>
              </a:solidFill>
            </a:rPr>
            <a:t>Eignungsprüfung</a:t>
          </a:r>
        </a:p>
      </dgm:t>
    </dgm:pt>
    <dgm:pt modelId="{22AFE639-E0ED-473B-97FA-1F16C6E91777}" type="parTrans" cxnId="{2BA66272-513D-47F1-80AA-8CDBD370CB29}">
      <dgm:prSet/>
      <dgm:spPr/>
      <dgm:t>
        <a:bodyPr/>
        <a:lstStyle/>
        <a:p>
          <a:endParaRPr lang="de-DE"/>
        </a:p>
      </dgm:t>
    </dgm:pt>
    <dgm:pt modelId="{896179FD-6CD4-4549-9D12-18EFEDB6A27A}" type="sibTrans" cxnId="{2BA66272-513D-47F1-80AA-8CDBD370CB29}">
      <dgm:prSet/>
      <dgm:spPr/>
      <dgm:t>
        <a:bodyPr/>
        <a:lstStyle/>
        <a:p>
          <a:endParaRPr lang="de-DE"/>
        </a:p>
      </dgm:t>
    </dgm:pt>
    <dgm:pt modelId="{0AE54C29-FD9E-4A16-B1DC-90D4E5575D1E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Angebotsprüfung</a:t>
          </a:r>
        </a:p>
      </dgm:t>
    </dgm:pt>
    <dgm:pt modelId="{B79974A7-E8FE-4EF9-BE7F-79FA46C572F3}" type="parTrans" cxnId="{588A0CF8-85D0-4B0D-9A2D-106F4C8D3844}">
      <dgm:prSet/>
      <dgm:spPr/>
      <dgm:t>
        <a:bodyPr/>
        <a:lstStyle/>
        <a:p>
          <a:endParaRPr lang="de-DE"/>
        </a:p>
      </dgm:t>
    </dgm:pt>
    <dgm:pt modelId="{5BD80FCC-A166-4B86-A539-A1874FD58C8A}" type="sibTrans" cxnId="{588A0CF8-85D0-4B0D-9A2D-106F4C8D3844}">
      <dgm:prSet/>
      <dgm:spPr/>
      <dgm:t>
        <a:bodyPr/>
        <a:lstStyle/>
        <a:p>
          <a:endParaRPr lang="de-DE"/>
        </a:p>
      </dgm:t>
    </dgm:pt>
    <dgm:pt modelId="{2BB2171F-228C-4810-8453-161BF9E025AF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/>
            <a:t>Einstufiges Verfahren</a:t>
          </a:r>
        </a:p>
      </dgm:t>
    </dgm:pt>
    <dgm:pt modelId="{B72BB0E7-9A3E-41A2-98D6-C571892BF034}" type="parTrans" cxnId="{5957072E-EA37-4C0A-9BA5-A477DCC41870}">
      <dgm:prSet/>
      <dgm:spPr/>
      <dgm:t>
        <a:bodyPr/>
        <a:lstStyle/>
        <a:p>
          <a:endParaRPr lang="de-DE"/>
        </a:p>
      </dgm:t>
    </dgm:pt>
    <dgm:pt modelId="{E7A9E1F2-62B8-475B-BD22-AD5BD89A3DE6}" type="sibTrans" cxnId="{5957072E-EA37-4C0A-9BA5-A477DCC41870}">
      <dgm:prSet/>
      <dgm:spPr/>
      <dgm:t>
        <a:bodyPr/>
        <a:lstStyle/>
        <a:p>
          <a:endParaRPr lang="de-DE"/>
        </a:p>
      </dgm:t>
    </dgm:pt>
    <dgm:pt modelId="{5DE8845E-1DF5-497F-B86A-93D40BF54C40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Angebotsprüfung</a:t>
          </a:r>
        </a:p>
        <a:p>
          <a:r>
            <a:rPr lang="de-DE" b="1" dirty="0">
              <a:solidFill>
                <a:srgbClr val="FF9900"/>
              </a:solidFill>
            </a:rPr>
            <a:t>Eignungsprüfung</a:t>
          </a:r>
        </a:p>
      </dgm:t>
    </dgm:pt>
    <dgm:pt modelId="{79D0F5E9-C523-4DC2-8FE6-BBF1F4F183E4}" type="parTrans" cxnId="{E53DB357-C881-4607-A168-BCE264A28BC3}">
      <dgm:prSet/>
      <dgm:spPr/>
      <dgm:t>
        <a:bodyPr/>
        <a:lstStyle/>
        <a:p>
          <a:endParaRPr lang="de-DE"/>
        </a:p>
      </dgm:t>
    </dgm:pt>
    <dgm:pt modelId="{390CA5BA-E809-4B4E-91DC-E593B48AA119}" type="sibTrans" cxnId="{E53DB357-C881-4607-A168-BCE264A28BC3}">
      <dgm:prSet/>
      <dgm:spPr/>
      <dgm:t>
        <a:bodyPr/>
        <a:lstStyle/>
        <a:p>
          <a:endParaRPr lang="de-DE"/>
        </a:p>
      </dgm:t>
    </dgm:pt>
    <dgm:pt modelId="{0990EBC3-51EE-47F8-A8B8-18CDCA6AA55D}" type="pres">
      <dgm:prSet presAssocID="{66ADFEC3-4831-42D8-B337-74268E8EF36F}" presName="theList" presStyleCnt="0">
        <dgm:presLayoutVars>
          <dgm:dir/>
          <dgm:animLvl val="lvl"/>
          <dgm:resizeHandles val="exact"/>
        </dgm:presLayoutVars>
      </dgm:prSet>
      <dgm:spPr/>
    </dgm:pt>
    <dgm:pt modelId="{EC39B748-94E8-4748-893C-75157FB1B0FB}" type="pres">
      <dgm:prSet presAssocID="{4ED877A8-DC35-481F-AEE9-5BC48448ECE4}" presName="compNode" presStyleCnt="0"/>
      <dgm:spPr/>
    </dgm:pt>
    <dgm:pt modelId="{DDCF27E8-5E5F-4AEF-9E95-F4D98D7B806D}" type="pres">
      <dgm:prSet presAssocID="{4ED877A8-DC35-481F-AEE9-5BC48448ECE4}" presName="aNode" presStyleLbl="bgShp" presStyleIdx="0" presStyleCnt="2"/>
      <dgm:spPr/>
    </dgm:pt>
    <dgm:pt modelId="{FC535B89-25AB-4B88-B6A0-484FC7C5B709}" type="pres">
      <dgm:prSet presAssocID="{4ED877A8-DC35-481F-AEE9-5BC48448ECE4}" presName="textNode" presStyleLbl="bgShp" presStyleIdx="0" presStyleCnt="2"/>
      <dgm:spPr/>
    </dgm:pt>
    <dgm:pt modelId="{EE37EA42-A370-46EC-B930-DE11CB628064}" type="pres">
      <dgm:prSet presAssocID="{4ED877A8-DC35-481F-AEE9-5BC48448ECE4}" presName="compChildNode" presStyleCnt="0"/>
      <dgm:spPr/>
    </dgm:pt>
    <dgm:pt modelId="{D6DD3FE8-2199-4C00-90D8-11A7265020BC}" type="pres">
      <dgm:prSet presAssocID="{4ED877A8-DC35-481F-AEE9-5BC48448ECE4}" presName="theInnerList" presStyleCnt="0"/>
      <dgm:spPr/>
    </dgm:pt>
    <dgm:pt modelId="{35E4DF33-F8CE-4DE8-A42B-FEC7F003A683}" type="pres">
      <dgm:prSet presAssocID="{11E00AF3-E865-4DFB-949F-478721D2D26C}" presName="childNode" presStyleLbl="node1" presStyleIdx="0" presStyleCnt="3">
        <dgm:presLayoutVars>
          <dgm:bulletEnabled val="1"/>
        </dgm:presLayoutVars>
      </dgm:prSet>
      <dgm:spPr/>
    </dgm:pt>
    <dgm:pt modelId="{BE10DC51-1E4A-4BDF-A068-A3C6316EAA1E}" type="pres">
      <dgm:prSet presAssocID="{11E00AF3-E865-4DFB-949F-478721D2D26C}" presName="aSpace2" presStyleCnt="0"/>
      <dgm:spPr/>
    </dgm:pt>
    <dgm:pt modelId="{5E0CBCA9-97F0-477B-A9D5-7E328D782F15}" type="pres">
      <dgm:prSet presAssocID="{0AE54C29-FD9E-4A16-B1DC-90D4E5575D1E}" presName="childNode" presStyleLbl="node1" presStyleIdx="1" presStyleCnt="3">
        <dgm:presLayoutVars>
          <dgm:bulletEnabled val="1"/>
        </dgm:presLayoutVars>
      </dgm:prSet>
      <dgm:spPr/>
    </dgm:pt>
    <dgm:pt modelId="{4406D42E-DE28-4879-96F4-52958C456D19}" type="pres">
      <dgm:prSet presAssocID="{4ED877A8-DC35-481F-AEE9-5BC48448ECE4}" presName="aSpace" presStyleCnt="0"/>
      <dgm:spPr/>
    </dgm:pt>
    <dgm:pt modelId="{580DD319-F180-402C-8EE7-8F6E73F3BF5D}" type="pres">
      <dgm:prSet presAssocID="{2BB2171F-228C-4810-8453-161BF9E025AF}" presName="compNode" presStyleCnt="0"/>
      <dgm:spPr/>
    </dgm:pt>
    <dgm:pt modelId="{D77E7017-CF23-46EE-9055-16FB870878B8}" type="pres">
      <dgm:prSet presAssocID="{2BB2171F-228C-4810-8453-161BF9E025AF}" presName="aNode" presStyleLbl="bgShp" presStyleIdx="1" presStyleCnt="2"/>
      <dgm:spPr/>
    </dgm:pt>
    <dgm:pt modelId="{1C994B91-885B-428F-B72D-C6DBCB6AAAE1}" type="pres">
      <dgm:prSet presAssocID="{2BB2171F-228C-4810-8453-161BF9E025AF}" presName="textNode" presStyleLbl="bgShp" presStyleIdx="1" presStyleCnt="2"/>
      <dgm:spPr/>
    </dgm:pt>
    <dgm:pt modelId="{CC96F64C-3C6E-43D1-923A-850F0ACA940D}" type="pres">
      <dgm:prSet presAssocID="{2BB2171F-228C-4810-8453-161BF9E025AF}" presName="compChildNode" presStyleCnt="0"/>
      <dgm:spPr/>
    </dgm:pt>
    <dgm:pt modelId="{E49E1C56-7CEF-4D08-90D4-C27BB5EA5BDB}" type="pres">
      <dgm:prSet presAssocID="{2BB2171F-228C-4810-8453-161BF9E025AF}" presName="theInnerList" presStyleCnt="0"/>
      <dgm:spPr/>
    </dgm:pt>
    <dgm:pt modelId="{0D62F172-0BB0-4378-BC68-D438F23DE6DE}" type="pres">
      <dgm:prSet presAssocID="{5DE8845E-1DF5-497F-B86A-93D40BF54C4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38E6E07-6316-4700-893D-F8F628AE5FC4}" type="presOf" srcId="{2BB2171F-228C-4810-8453-161BF9E025AF}" destId="{D77E7017-CF23-46EE-9055-16FB870878B8}" srcOrd="0" destOrd="0" presId="urn:microsoft.com/office/officeart/2005/8/layout/lProcess2"/>
    <dgm:cxn modelId="{F6D74022-FF6D-4FC5-9528-92CB0982DAC0}" type="presOf" srcId="{2BB2171F-228C-4810-8453-161BF9E025AF}" destId="{1C994B91-885B-428F-B72D-C6DBCB6AAAE1}" srcOrd="1" destOrd="0" presId="urn:microsoft.com/office/officeart/2005/8/layout/lProcess2"/>
    <dgm:cxn modelId="{4E4C1B2B-032A-4BD7-9589-4ACBD6EE9D1A}" type="presOf" srcId="{0AE54C29-FD9E-4A16-B1DC-90D4E5575D1E}" destId="{5E0CBCA9-97F0-477B-A9D5-7E328D782F15}" srcOrd="0" destOrd="0" presId="urn:microsoft.com/office/officeart/2005/8/layout/lProcess2"/>
    <dgm:cxn modelId="{5957072E-EA37-4C0A-9BA5-A477DCC41870}" srcId="{66ADFEC3-4831-42D8-B337-74268E8EF36F}" destId="{2BB2171F-228C-4810-8453-161BF9E025AF}" srcOrd="1" destOrd="0" parTransId="{B72BB0E7-9A3E-41A2-98D6-C571892BF034}" sibTransId="{E7A9E1F2-62B8-475B-BD22-AD5BD89A3DE6}"/>
    <dgm:cxn modelId="{586B0B3A-684A-4D6C-A7A3-551F2A85F143}" type="presOf" srcId="{4ED877A8-DC35-481F-AEE9-5BC48448ECE4}" destId="{FC535B89-25AB-4B88-B6A0-484FC7C5B709}" srcOrd="1" destOrd="0" presId="urn:microsoft.com/office/officeart/2005/8/layout/lProcess2"/>
    <dgm:cxn modelId="{2D0C3168-809D-454E-A469-2555DC31CA10}" type="presOf" srcId="{4ED877A8-DC35-481F-AEE9-5BC48448ECE4}" destId="{DDCF27E8-5E5F-4AEF-9E95-F4D98D7B806D}" srcOrd="0" destOrd="0" presId="urn:microsoft.com/office/officeart/2005/8/layout/lProcess2"/>
    <dgm:cxn modelId="{2BA66272-513D-47F1-80AA-8CDBD370CB29}" srcId="{4ED877A8-DC35-481F-AEE9-5BC48448ECE4}" destId="{11E00AF3-E865-4DFB-949F-478721D2D26C}" srcOrd="0" destOrd="0" parTransId="{22AFE639-E0ED-473B-97FA-1F16C6E91777}" sibTransId="{896179FD-6CD4-4549-9D12-18EFEDB6A27A}"/>
    <dgm:cxn modelId="{E53DB357-C881-4607-A168-BCE264A28BC3}" srcId="{2BB2171F-228C-4810-8453-161BF9E025AF}" destId="{5DE8845E-1DF5-497F-B86A-93D40BF54C40}" srcOrd="0" destOrd="0" parTransId="{79D0F5E9-C523-4DC2-8FE6-BBF1F4F183E4}" sibTransId="{390CA5BA-E809-4B4E-91DC-E593B48AA119}"/>
    <dgm:cxn modelId="{1AB5787C-E913-4B62-B539-C4EDE7C94536}" srcId="{66ADFEC3-4831-42D8-B337-74268E8EF36F}" destId="{4ED877A8-DC35-481F-AEE9-5BC48448ECE4}" srcOrd="0" destOrd="0" parTransId="{4F2C0326-E992-4132-9CF0-0811146CF9AC}" sibTransId="{81C47904-2F14-4C51-ADCB-EB7F4584CEE4}"/>
    <dgm:cxn modelId="{8639D693-1035-4CDB-9BCE-6380F90B9519}" type="presOf" srcId="{5DE8845E-1DF5-497F-B86A-93D40BF54C40}" destId="{0D62F172-0BB0-4378-BC68-D438F23DE6DE}" srcOrd="0" destOrd="0" presId="urn:microsoft.com/office/officeart/2005/8/layout/lProcess2"/>
    <dgm:cxn modelId="{1FB756A1-B4DD-4195-ABBC-D6A07DA3D06D}" type="presOf" srcId="{11E00AF3-E865-4DFB-949F-478721D2D26C}" destId="{35E4DF33-F8CE-4DE8-A42B-FEC7F003A683}" srcOrd="0" destOrd="0" presId="urn:microsoft.com/office/officeart/2005/8/layout/lProcess2"/>
    <dgm:cxn modelId="{A9B11DF4-A2D2-416B-A463-6AED1C515484}" type="presOf" srcId="{66ADFEC3-4831-42D8-B337-74268E8EF36F}" destId="{0990EBC3-51EE-47F8-A8B8-18CDCA6AA55D}" srcOrd="0" destOrd="0" presId="urn:microsoft.com/office/officeart/2005/8/layout/lProcess2"/>
    <dgm:cxn modelId="{588A0CF8-85D0-4B0D-9A2D-106F4C8D3844}" srcId="{4ED877A8-DC35-481F-AEE9-5BC48448ECE4}" destId="{0AE54C29-FD9E-4A16-B1DC-90D4E5575D1E}" srcOrd="1" destOrd="0" parTransId="{B79974A7-E8FE-4EF9-BE7F-79FA46C572F3}" sibTransId="{5BD80FCC-A166-4B86-A539-A1874FD58C8A}"/>
    <dgm:cxn modelId="{DAF5A6AA-B4D0-4731-AB13-1B592A21F199}" type="presParOf" srcId="{0990EBC3-51EE-47F8-A8B8-18CDCA6AA55D}" destId="{EC39B748-94E8-4748-893C-75157FB1B0FB}" srcOrd="0" destOrd="0" presId="urn:microsoft.com/office/officeart/2005/8/layout/lProcess2"/>
    <dgm:cxn modelId="{962C0CE4-D41B-4F36-818B-4F4E957BFA02}" type="presParOf" srcId="{EC39B748-94E8-4748-893C-75157FB1B0FB}" destId="{DDCF27E8-5E5F-4AEF-9E95-F4D98D7B806D}" srcOrd="0" destOrd="0" presId="urn:microsoft.com/office/officeart/2005/8/layout/lProcess2"/>
    <dgm:cxn modelId="{7056DDB6-281A-4FD4-A868-647C3B130878}" type="presParOf" srcId="{EC39B748-94E8-4748-893C-75157FB1B0FB}" destId="{FC535B89-25AB-4B88-B6A0-484FC7C5B709}" srcOrd="1" destOrd="0" presId="urn:microsoft.com/office/officeart/2005/8/layout/lProcess2"/>
    <dgm:cxn modelId="{90D991AB-21BB-4418-BDAF-0DBD4500FBB2}" type="presParOf" srcId="{EC39B748-94E8-4748-893C-75157FB1B0FB}" destId="{EE37EA42-A370-46EC-B930-DE11CB628064}" srcOrd="2" destOrd="0" presId="urn:microsoft.com/office/officeart/2005/8/layout/lProcess2"/>
    <dgm:cxn modelId="{44792D62-D773-4FAE-BDBD-DECF9C0F679B}" type="presParOf" srcId="{EE37EA42-A370-46EC-B930-DE11CB628064}" destId="{D6DD3FE8-2199-4C00-90D8-11A7265020BC}" srcOrd="0" destOrd="0" presId="urn:microsoft.com/office/officeart/2005/8/layout/lProcess2"/>
    <dgm:cxn modelId="{B1C440D5-8BEE-416D-9AB8-A2313425A062}" type="presParOf" srcId="{D6DD3FE8-2199-4C00-90D8-11A7265020BC}" destId="{35E4DF33-F8CE-4DE8-A42B-FEC7F003A683}" srcOrd="0" destOrd="0" presId="urn:microsoft.com/office/officeart/2005/8/layout/lProcess2"/>
    <dgm:cxn modelId="{F4D35B64-C494-4767-AD17-035624D2CEE1}" type="presParOf" srcId="{D6DD3FE8-2199-4C00-90D8-11A7265020BC}" destId="{BE10DC51-1E4A-4BDF-A068-A3C6316EAA1E}" srcOrd="1" destOrd="0" presId="urn:microsoft.com/office/officeart/2005/8/layout/lProcess2"/>
    <dgm:cxn modelId="{0907C96E-F4C6-4252-9CEA-01ACCD4ED131}" type="presParOf" srcId="{D6DD3FE8-2199-4C00-90D8-11A7265020BC}" destId="{5E0CBCA9-97F0-477B-A9D5-7E328D782F15}" srcOrd="2" destOrd="0" presId="urn:microsoft.com/office/officeart/2005/8/layout/lProcess2"/>
    <dgm:cxn modelId="{6545E3D7-82AF-4A7F-BACD-FA1EBBCB24FF}" type="presParOf" srcId="{0990EBC3-51EE-47F8-A8B8-18CDCA6AA55D}" destId="{4406D42E-DE28-4879-96F4-52958C456D19}" srcOrd="1" destOrd="0" presId="urn:microsoft.com/office/officeart/2005/8/layout/lProcess2"/>
    <dgm:cxn modelId="{9E8BDD6B-D1A7-4005-AE80-39F547CDF42C}" type="presParOf" srcId="{0990EBC3-51EE-47F8-A8B8-18CDCA6AA55D}" destId="{580DD319-F180-402C-8EE7-8F6E73F3BF5D}" srcOrd="2" destOrd="0" presId="urn:microsoft.com/office/officeart/2005/8/layout/lProcess2"/>
    <dgm:cxn modelId="{CC89D47E-07D1-4D69-BD3A-151D486F4B70}" type="presParOf" srcId="{580DD319-F180-402C-8EE7-8F6E73F3BF5D}" destId="{D77E7017-CF23-46EE-9055-16FB870878B8}" srcOrd="0" destOrd="0" presId="urn:microsoft.com/office/officeart/2005/8/layout/lProcess2"/>
    <dgm:cxn modelId="{371D31E2-BF92-4AAF-861C-81F66F02CC3B}" type="presParOf" srcId="{580DD319-F180-402C-8EE7-8F6E73F3BF5D}" destId="{1C994B91-885B-428F-B72D-C6DBCB6AAAE1}" srcOrd="1" destOrd="0" presId="urn:microsoft.com/office/officeart/2005/8/layout/lProcess2"/>
    <dgm:cxn modelId="{9117147F-6C92-4E83-AC72-64811DB6EFE9}" type="presParOf" srcId="{580DD319-F180-402C-8EE7-8F6E73F3BF5D}" destId="{CC96F64C-3C6E-43D1-923A-850F0ACA940D}" srcOrd="2" destOrd="0" presId="urn:microsoft.com/office/officeart/2005/8/layout/lProcess2"/>
    <dgm:cxn modelId="{97480FFC-6F8B-4D21-A81E-0FEC23DE908C}" type="presParOf" srcId="{CC96F64C-3C6E-43D1-923A-850F0ACA940D}" destId="{E49E1C56-7CEF-4D08-90D4-C27BB5EA5BDB}" srcOrd="0" destOrd="0" presId="urn:microsoft.com/office/officeart/2005/8/layout/lProcess2"/>
    <dgm:cxn modelId="{F9840CEE-8A01-4CD4-8561-5106B17C6BAC}" type="presParOf" srcId="{E49E1C56-7CEF-4D08-90D4-C27BB5EA5BDB}" destId="{0D62F172-0BB0-4378-BC68-D438F23DE6D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64F604-AC47-4B80-9024-534A68F9413F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BCCAD1E-6026-4350-9DDC-4ACCCA3484A1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Nichtvorliegen von Ausschlussgründen</a:t>
          </a:r>
        </a:p>
      </dgm:t>
    </dgm:pt>
    <dgm:pt modelId="{6EE67A58-6F15-4A5F-9F3C-637979A6D375}" type="parTrans" cxnId="{B83F37FD-9581-4291-BBE7-B4465E8AB352}">
      <dgm:prSet/>
      <dgm:spPr/>
      <dgm:t>
        <a:bodyPr/>
        <a:lstStyle/>
        <a:p>
          <a:endParaRPr lang="de-DE"/>
        </a:p>
      </dgm:t>
    </dgm:pt>
    <dgm:pt modelId="{D88A44B4-A733-4094-B65B-6625C728A857}" type="sibTrans" cxnId="{B83F37FD-9581-4291-BBE7-B4465E8AB352}">
      <dgm:prSet/>
      <dgm:spPr/>
      <dgm:t>
        <a:bodyPr/>
        <a:lstStyle/>
        <a:p>
          <a:endParaRPr lang="de-DE"/>
        </a:p>
      </dgm:t>
    </dgm:pt>
    <dgm:pt modelId="{FE414836-4F58-486E-B3B0-9332DFBBB32D}">
      <dgm:prSet phldrT="[Text]"/>
      <dgm:spPr>
        <a:noFill/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Calibri"/>
              <a:ea typeface="+mn-ea"/>
              <a:cs typeface="+mn-cs"/>
            </a:rPr>
            <a:t>§§ 123, 124 GWB, </a:t>
          </a:r>
        </a:p>
        <a:p>
          <a:r>
            <a:rPr lang="de-DE" dirty="0">
              <a:latin typeface="Calibri"/>
              <a:ea typeface="+mn-ea"/>
              <a:cs typeface="+mn-cs"/>
            </a:rPr>
            <a:t>§ 35 UVgO, § 6a VOB/A</a:t>
          </a:r>
          <a:endParaRPr lang="de-DE" dirty="0"/>
        </a:p>
      </dgm:t>
    </dgm:pt>
    <dgm:pt modelId="{93BE3B6F-C690-4E41-9760-32922A5D60D9}" type="parTrans" cxnId="{D8079616-A1AB-4A8C-B322-17A2E3AD69D8}">
      <dgm:prSet/>
      <dgm:spPr>
        <a:solidFill>
          <a:srgbClr val="FF9900">
            <a:alpha val="30196"/>
          </a:srgbClr>
        </a:solidFill>
      </dgm:spPr>
      <dgm:t>
        <a:bodyPr/>
        <a:lstStyle/>
        <a:p>
          <a:endParaRPr lang="de-DE"/>
        </a:p>
      </dgm:t>
    </dgm:pt>
    <dgm:pt modelId="{64B5B30A-D623-4F9D-AFC8-2271FC8F6BC1}" type="sibTrans" cxnId="{D8079616-A1AB-4A8C-B322-17A2E3AD69D8}">
      <dgm:prSet/>
      <dgm:spPr/>
      <dgm:t>
        <a:bodyPr/>
        <a:lstStyle/>
        <a:p>
          <a:endParaRPr lang="de-DE"/>
        </a:p>
      </dgm:t>
    </dgm:pt>
    <dgm:pt modelId="{7FB99DEB-3F7E-4BA1-88AB-66444046CA07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Prüfung der Eignung</a:t>
          </a:r>
        </a:p>
      </dgm:t>
    </dgm:pt>
    <dgm:pt modelId="{7A50E21C-FCD6-446C-88DD-8E0AF4950CAB}" type="parTrans" cxnId="{68F2C760-7DDD-452E-A3C4-0E9A6CBC0CE2}">
      <dgm:prSet/>
      <dgm:spPr/>
      <dgm:t>
        <a:bodyPr/>
        <a:lstStyle/>
        <a:p>
          <a:endParaRPr lang="de-DE"/>
        </a:p>
      </dgm:t>
    </dgm:pt>
    <dgm:pt modelId="{0AD7C49F-43AC-416C-AC6E-923EBD24C18F}" type="sibTrans" cxnId="{68F2C760-7DDD-452E-A3C4-0E9A6CBC0CE2}">
      <dgm:prSet/>
      <dgm:spPr/>
      <dgm:t>
        <a:bodyPr/>
        <a:lstStyle/>
        <a:p>
          <a:endParaRPr lang="de-DE"/>
        </a:p>
      </dgm:t>
    </dgm:pt>
    <dgm:pt modelId="{8FE7F128-62EA-4BC5-AADA-F4CE328BC85F}">
      <dgm:prSet phldrT="[Text]"/>
      <dgm:spPr>
        <a:noFill/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Calibri"/>
              <a:ea typeface="+mn-ea"/>
              <a:cs typeface="+mn-cs"/>
            </a:rPr>
            <a:t>Enthält das Angebot die geforderten Eignungsnachweise?</a:t>
          </a:r>
          <a:endParaRPr lang="de-DE" dirty="0"/>
        </a:p>
      </dgm:t>
    </dgm:pt>
    <dgm:pt modelId="{E5ADFE67-ACD4-4C19-BEC3-7A5D4618B880}" type="parTrans" cxnId="{B27A7839-C73E-4F83-AC7E-C55759CD5B37}">
      <dgm:prSet/>
      <dgm:spPr>
        <a:solidFill>
          <a:srgbClr val="FF9900">
            <a:alpha val="30196"/>
          </a:srgbClr>
        </a:solidFill>
      </dgm:spPr>
      <dgm:t>
        <a:bodyPr/>
        <a:lstStyle/>
        <a:p>
          <a:endParaRPr lang="de-DE"/>
        </a:p>
      </dgm:t>
    </dgm:pt>
    <dgm:pt modelId="{C3E61738-443A-47A0-958C-0B62EFD03FD6}" type="sibTrans" cxnId="{B27A7839-C73E-4F83-AC7E-C55759CD5B37}">
      <dgm:prSet/>
      <dgm:spPr>
        <a:solidFill>
          <a:srgbClr val="FF9900">
            <a:alpha val="30196"/>
          </a:srgbClr>
        </a:solidFill>
      </dgm:spPr>
      <dgm:t>
        <a:bodyPr/>
        <a:lstStyle/>
        <a:p>
          <a:endParaRPr lang="de-DE"/>
        </a:p>
      </dgm:t>
    </dgm:pt>
    <dgm:pt modelId="{5835F2CD-9467-4E42-8587-716F759C2718}">
      <dgm:prSet phldrT="[Text]"/>
      <dgm:spPr>
        <a:noFill/>
        <a:ln>
          <a:solidFill>
            <a:srgbClr val="FF9900">
              <a:alpha val="90000"/>
            </a:srgbClr>
          </a:solidFill>
        </a:ln>
      </dgm:spPr>
      <dgm:t>
        <a:bodyPr/>
        <a:lstStyle/>
        <a:p>
          <a:r>
            <a:rPr lang="de-DE" dirty="0">
              <a:latin typeface="Calibri"/>
              <a:ea typeface="+mn-ea"/>
              <a:cs typeface="+mn-cs"/>
            </a:rPr>
            <a:t>Prüfung anhand der geforderten Nachweise</a:t>
          </a:r>
          <a:endParaRPr lang="de-DE" dirty="0"/>
        </a:p>
      </dgm:t>
    </dgm:pt>
    <dgm:pt modelId="{FD31B185-B9AB-4932-95CD-07BF0173554A}" type="parTrans" cxnId="{DC8ACACC-98C7-4DAD-8D9F-6E5CB79A703D}">
      <dgm:prSet/>
      <dgm:spPr/>
      <dgm:t>
        <a:bodyPr/>
        <a:lstStyle/>
        <a:p>
          <a:endParaRPr lang="de-DE"/>
        </a:p>
      </dgm:t>
    </dgm:pt>
    <dgm:pt modelId="{DD4B37FD-56C9-4859-BD3E-0C06E32BB045}" type="sibTrans" cxnId="{DC8ACACC-98C7-4DAD-8D9F-6E5CB79A703D}">
      <dgm:prSet/>
      <dgm:spPr/>
      <dgm:t>
        <a:bodyPr/>
        <a:lstStyle/>
        <a:p>
          <a:endParaRPr lang="de-DE"/>
        </a:p>
      </dgm:t>
    </dgm:pt>
    <dgm:pt modelId="{D4F5A7F4-82C0-498F-BB3B-CDFFF217345A}" type="pres">
      <dgm:prSet presAssocID="{8C64F604-AC47-4B80-9024-534A68F9413F}" presName="Name0" presStyleCnt="0">
        <dgm:presLayoutVars>
          <dgm:dir/>
          <dgm:animLvl val="lvl"/>
          <dgm:resizeHandles val="exact"/>
        </dgm:presLayoutVars>
      </dgm:prSet>
      <dgm:spPr/>
    </dgm:pt>
    <dgm:pt modelId="{5F1EC6C4-2A3E-401A-9DA6-17E0D5E65AF4}" type="pres">
      <dgm:prSet presAssocID="{4BCCAD1E-6026-4350-9DDC-4ACCCA3484A1}" presName="vertFlow" presStyleCnt="0"/>
      <dgm:spPr/>
    </dgm:pt>
    <dgm:pt modelId="{A4A5C62F-6FDF-4672-A853-69C020E00630}" type="pres">
      <dgm:prSet presAssocID="{4BCCAD1E-6026-4350-9DDC-4ACCCA3484A1}" presName="header" presStyleLbl="node1" presStyleIdx="0" presStyleCnt="2"/>
      <dgm:spPr/>
    </dgm:pt>
    <dgm:pt modelId="{B2B0626C-E7CE-41CB-BE87-3895A635D7DE}" type="pres">
      <dgm:prSet presAssocID="{93BE3B6F-C690-4E41-9760-32922A5D60D9}" presName="parTrans" presStyleLbl="sibTrans2D1" presStyleIdx="0" presStyleCnt="3"/>
      <dgm:spPr/>
    </dgm:pt>
    <dgm:pt modelId="{9FCCA9A2-D11A-4CDE-B4FF-024CF88D80B1}" type="pres">
      <dgm:prSet presAssocID="{FE414836-4F58-486E-B3B0-9332DFBBB32D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5F1DE801-095B-494F-A05B-35555FB5F6EB}" type="pres">
      <dgm:prSet presAssocID="{4BCCAD1E-6026-4350-9DDC-4ACCCA3484A1}" presName="hSp" presStyleCnt="0"/>
      <dgm:spPr/>
    </dgm:pt>
    <dgm:pt modelId="{BCC55918-4B59-42A3-8D4C-4619557C81C8}" type="pres">
      <dgm:prSet presAssocID="{7FB99DEB-3F7E-4BA1-88AB-66444046CA07}" presName="vertFlow" presStyleCnt="0"/>
      <dgm:spPr/>
    </dgm:pt>
    <dgm:pt modelId="{CBE12857-B857-4B24-9863-5112339C265A}" type="pres">
      <dgm:prSet presAssocID="{7FB99DEB-3F7E-4BA1-88AB-66444046CA07}" presName="header" presStyleLbl="node1" presStyleIdx="1" presStyleCnt="2"/>
      <dgm:spPr/>
    </dgm:pt>
    <dgm:pt modelId="{F9BF3086-F121-41CE-909F-F3C71EA46D24}" type="pres">
      <dgm:prSet presAssocID="{E5ADFE67-ACD4-4C19-BEC3-7A5D4618B880}" presName="parTrans" presStyleLbl="sibTrans2D1" presStyleIdx="1" presStyleCnt="3"/>
      <dgm:spPr/>
    </dgm:pt>
    <dgm:pt modelId="{47D6E954-C75A-4334-A498-3002F2DB8599}" type="pres">
      <dgm:prSet presAssocID="{8FE7F128-62EA-4BC5-AADA-F4CE328BC85F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74D41707-34A6-47E1-9CCF-B12EAD5D94D6}" type="pres">
      <dgm:prSet presAssocID="{C3E61738-443A-47A0-958C-0B62EFD03FD6}" presName="sibTrans" presStyleLbl="sibTrans2D1" presStyleIdx="2" presStyleCnt="3"/>
      <dgm:spPr/>
    </dgm:pt>
    <dgm:pt modelId="{BC5E1BAE-6226-4AB2-B42C-CDDA4DA41444}" type="pres">
      <dgm:prSet presAssocID="{5835F2CD-9467-4E42-8587-716F759C2718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CF468A01-8F75-4489-87D3-141CADA0DAED}" type="presOf" srcId="{8C64F604-AC47-4B80-9024-534A68F9413F}" destId="{D4F5A7F4-82C0-498F-BB3B-CDFFF217345A}" srcOrd="0" destOrd="0" presId="urn:microsoft.com/office/officeart/2005/8/layout/lProcess1"/>
    <dgm:cxn modelId="{D8079616-A1AB-4A8C-B322-17A2E3AD69D8}" srcId="{4BCCAD1E-6026-4350-9DDC-4ACCCA3484A1}" destId="{FE414836-4F58-486E-B3B0-9332DFBBB32D}" srcOrd="0" destOrd="0" parTransId="{93BE3B6F-C690-4E41-9760-32922A5D60D9}" sibTransId="{64B5B30A-D623-4F9D-AFC8-2271FC8F6BC1}"/>
    <dgm:cxn modelId="{C4BA1D17-31CB-4C3D-A4DE-5EE00C4E57BD}" type="presOf" srcId="{7FB99DEB-3F7E-4BA1-88AB-66444046CA07}" destId="{CBE12857-B857-4B24-9863-5112339C265A}" srcOrd="0" destOrd="0" presId="urn:microsoft.com/office/officeart/2005/8/layout/lProcess1"/>
    <dgm:cxn modelId="{8B7EB232-1BBF-4450-9358-CBE7A310E1AF}" type="presOf" srcId="{E5ADFE67-ACD4-4C19-BEC3-7A5D4618B880}" destId="{F9BF3086-F121-41CE-909F-F3C71EA46D24}" srcOrd="0" destOrd="0" presId="urn:microsoft.com/office/officeart/2005/8/layout/lProcess1"/>
    <dgm:cxn modelId="{B27A7839-C73E-4F83-AC7E-C55759CD5B37}" srcId="{7FB99DEB-3F7E-4BA1-88AB-66444046CA07}" destId="{8FE7F128-62EA-4BC5-AADA-F4CE328BC85F}" srcOrd="0" destOrd="0" parTransId="{E5ADFE67-ACD4-4C19-BEC3-7A5D4618B880}" sibTransId="{C3E61738-443A-47A0-958C-0B62EFD03FD6}"/>
    <dgm:cxn modelId="{68F2C760-7DDD-452E-A3C4-0E9A6CBC0CE2}" srcId="{8C64F604-AC47-4B80-9024-534A68F9413F}" destId="{7FB99DEB-3F7E-4BA1-88AB-66444046CA07}" srcOrd="1" destOrd="0" parTransId="{7A50E21C-FCD6-446C-88DD-8E0AF4950CAB}" sibTransId="{0AD7C49F-43AC-416C-AC6E-923EBD24C18F}"/>
    <dgm:cxn modelId="{5AFE8F55-2FE0-4C6C-A090-8983B90D22B3}" type="presOf" srcId="{93BE3B6F-C690-4E41-9760-32922A5D60D9}" destId="{B2B0626C-E7CE-41CB-BE87-3895A635D7DE}" srcOrd="0" destOrd="0" presId="urn:microsoft.com/office/officeart/2005/8/layout/lProcess1"/>
    <dgm:cxn modelId="{256D1C9C-7E97-444A-8539-9C034AB247BC}" type="presOf" srcId="{FE414836-4F58-486E-B3B0-9332DFBBB32D}" destId="{9FCCA9A2-D11A-4CDE-B4FF-024CF88D80B1}" srcOrd="0" destOrd="0" presId="urn:microsoft.com/office/officeart/2005/8/layout/lProcess1"/>
    <dgm:cxn modelId="{196604A1-4DF4-4069-988E-6F413660A105}" type="presOf" srcId="{8FE7F128-62EA-4BC5-AADA-F4CE328BC85F}" destId="{47D6E954-C75A-4334-A498-3002F2DB8599}" srcOrd="0" destOrd="0" presId="urn:microsoft.com/office/officeart/2005/8/layout/lProcess1"/>
    <dgm:cxn modelId="{DC8ACACC-98C7-4DAD-8D9F-6E5CB79A703D}" srcId="{7FB99DEB-3F7E-4BA1-88AB-66444046CA07}" destId="{5835F2CD-9467-4E42-8587-716F759C2718}" srcOrd="1" destOrd="0" parTransId="{FD31B185-B9AB-4932-95CD-07BF0173554A}" sibTransId="{DD4B37FD-56C9-4859-BD3E-0C06E32BB045}"/>
    <dgm:cxn modelId="{142613D0-43E1-49E4-A4B4-DCBD3BA6B832}" type="presOf" srcId="{C3E61738-443A-47A0-958C-0B62EFD03FD6}" destId="{74D41707-34A6-47E1-9CCF-B12EAD5D94D6}" srcOrd="0" destOrd="0" presId="urn:microsoft.com/office/officeart/2005/8/layout/lProcess1"/>
    <dgm:cxn modelId="{C02E65E1-8D7F-4F56-9735-6CEE94D82B4F}" type="presOf" srcId="{5835F2CD-9467-4E42-8587-716F759C2718}" destId="{BC5E1BAE-6226-4AB2-B42C-CDDA4DA41444}" srcOrd="0" destOrd="0" presId="urn:microsoft.com/office/officeart/2005/8/layout/lProcess1"/>
    <dgm:cxn modelId="{0E343CF1-167E-4D8D-82E4-B09DC306A3CD}" type="presOf" srcId="{4BCCAD1E-6026-4350-9DDC-4ACCCA3484A1}" destId="{A4A5C62F-6FDF-4672-A853-69C020E00630}" srcOrd="0" destOrd="0" presId="urn:microsoft.com/office/officeart/2005/8/layout/lProcess1"/>
    <dgm:cxn modelId="{B83F37FD-9581-4291-BBE7-B4465E8AB352}" srcId="{8C64F604-AC47-4B80-9024-534A68F9413F}" destId="{4BCCAD1E-6026-4350-9DDC-4ACCCA3484A1}" srcOrd="0" destOrd="0" parTransId="{6EE67A58-6F15-4A5F-9F3C-637979A6D375}" sibTransId="{D88A44B4-A733-4094-B65B-6625C728A857}"/>
    <dgm:cxn modelId="{6C9FADD9-A5C8-4D7E-AC1F-32492E1C23B6}" type="presParOf" srcId="{D4F5A7F4-82C0-498F-BB3B-CDFFF217345A}" destId="{5F1EC6C4-2A3E-401A-9DA6-17E0D5E65AF4}" srcOrd="0" destOrd="0" presId="urn:microsoft.com/office/officeart/2005/8/layout/lProcess1"/>
    <dgm:cxn modelId="{0FE2AC5F-C9D6-45D5-BB0C-578D0A790395}" type="presParOf" srcId="{5F1EC6C4-2A3E-401A-9DA6-17E0D5E65AF4}" destId="{A4A5C62F-6FDF-4672-A853-69C020E00630}" srcOrd="0" destOrd="0" presId="urn:microsoft.com/office/officeart/2005/8/layout/lProcess1"/>
    <dgm:cxn modelId="{326A5713-CA79-4B0F-92C6-819C688A86EA}" type="presParOf" srcId="{5F1EC6C4-2A3E-401A-9DA6-17E0D5E65AF4}" destId="{B2B0626C-E7CE-41CB-BE87-3895A635D7DE}" srcOrd="1" destOrd="0" presId="urn:microsoft.com/office/officeart/2005/8/layout/lProcess1"/>
    <dgm:cxn modelId="{8D80A8AC-C860-465C-870D-7EBCEAFD7E72}" type="presParOf" srcId="{5F1EC6C4-2A3E-401A-9DA6-17E0D5E65AF4}" destId="{9FCCA9A2-D11A-4CDE-B4FF-024CF88D80B1}" srcOrd="2" destOrd="0" presId="urn:microsoft.com/office/officeart/2005/8/layout/lProcess1"/>
    <dgm:cxn modelId="{62912A5F-27FB-4D2B-B098-9A8A916534EE}" type="presParOf" srcId="{D4F5A7F4-82C0-498F-BB3B-CDFFF217345A}" destId="{5F1DE801-095B-494F-A05B-35555FB5F6EB}" srcOrd="1" destOrd="0" presId="urn:microsoft.com/office/officeart/2005/8/layout/lProcess1"/>
    <dgm:cxn modelId="{C692CABB-79D7-4727-98FC-C0A0CF82EAA8}" type="presParOf" srcId="{D4F5A7F4-82C0-498F-BB3B-CDFFF217345A}" destId="{BCC55918-4B59-42A3-8D4C-4619557C81C8}" srcOrd="2" destOrd="0" presId="urn:microsoft.com/office/officeart/2005/8/layout/lProcess1"/>
    <dgm:cxn modelId="{893AD6C7-962B-4CA3-AEDE-7B81A94E6B4A}" type="presParOf" srcId="{BCC55918-4B59-42A3-8D4C-4619557C81C8}" destId="{CBE12857-B857-4B24-9863-5112339C265A}" srcOrd="0" destOrd="0" presId="urn:microsoft.com/office/officeart/2005/8/layout/lProcess1"/>
    <dgm:cxn modelId="{8FC5C086-3DF4-4DBA-BA73-F425B46E1973}" type="presParOf" srcId="{BCC55918-4B59-42A3-8D4C-4619557C81C8}" destId="{F9BF3086-F121-41CE-909F-F3C71EA46D24}" srcOrd="1" destOrd="0" presId="urn:microsoft.com/office/officeart/2005/8/layout/lProcess1"/>
    <dgm:cxn modelId="{C6EF8FE8-F1E0-46BB-8EEE-A8FF013EA37D}" type="presParOf" srcId="{BCC55918-4B59-42A3-8D4C-4619557C81C8}" destId="{47D6E954-C75A-4334-A498-3002F2DB8599}" srcOrd="2" destOrd="0" presId="urn:microsoft.com/office/officeart/2005/8/layout/lProcess1"/>
    <dgm:cxn modelId="{EF44FD5C-0C28-47A3-A7C4-B80281343383}" type="presParOf" srcId="{BCC55918-4B59-42A3-8D4C-4619557C81C8}" destId="{74D41707-34A6-47E1-9CCF-B12EAD5D94D6}" srcOrd="3" destOrd="0" presId="urn:microsoft.com/office/officeart/2005/8/layout/lProcess1"/>
    <dgm:cxn modelId="{DC92B170-67CD-4820-81B8-AAA4B54D6665}" type="presParOf" srcId="{BCC55918-4B59-42A3-8D4C-4619557C81C8}" destId="{BC5E1BAE-6226-4AB2-B42C-CDDA4DA4144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3FB56E5-86FA-42B7-A0CB-6E3F1564CB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9C303D-D757-42EB-9A95-0DD47B71119D}">
      <dgm:prSet phldrT="[Text]" custT="1"/>
      <dgm:spPr>
        <a:solidFill>
          <a:schemeClr val="bg1"/>
        </a:solidFill>
        <a:ln w="12700">
          <a:solidFill>
            <a:srgbClr val="FF9900"/>
          </a:solidFill>
        </a:ln>
      </dgm:spPr>
      <dgm:t>
        <a:bodyPr/>
        <a:lstStyle/>
        <a:p>
          <a:r>
            <a:rPr lang="de-DE" sz="2400" dirty="0">
              <a:solidFill>
                <a:schemeClr val="tx1"/>
              </a:solidFill>
            </a:rPr>
            <a:t>Vorprüfung: Ausschluss notwendig?</a:t>
          </a:r>
        </a:p>
      </dgm:t>
    </dgm:pt>
    <dgm:pt modelId="{D37546F0-F9B1-4592-BD25-56E802E43B37}" type="parTrans" cxnId="{E04FEF03-1569-451F-A4D7-7BB412106C37}">
      <dgm:prSet/>
      <dgm:spPr/>
      <dgm:t>
        <a:bodyPr/>
        <a:lstStyle/>
        <a:p>
          <a:endParaRPr lang="de-DE"/>
        </a:p>
      </dgm:t>
    </dgm:pt>
    <dgm:pt modelId="{0B92C64E-919D-47C6-884D-4101239E9BAB}" type="sibTrans" cxnId="{E04FEF03-1569-451F-A4D7-7BB412106C37}">
      <dgm:prSet/>
      <dgm:spPr/>
      <dgm:t>
        <a:bodyPr/>
        <a:lstStyle/>
        <a:p>
          <a:endParaRPr lang="de-DE"/>
        </a:p>
      </dgm:t>
    </dgm:pt>
    <dgm:pt modelId="{4390F59A-5994-4040-9C5E-F17FBEAC5B98}">
      <dgm:prSet phldrT="[Text]" custT="1"/>
      <dgm:spPr>
        <a:solidFill>
          <a:schemeClr val="bg1"/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2400" dirty="0">
              <a:solidFill>
                <a:schemeClr val="tx1"/>
              </a:solidFill>
            </a:rPr>
            <a:t>Wertung Kostenkriterien</a:t>
          </a:r>
        </a:p>
      </dgm:t>
    </dgm:pt>
    <dgm:pt modelId="{3129284E-1CEF-4A5E-B89E-D0FA3E42C413}" type="parTrans" cxnId="{D21D40CE-71B3-41C7-A29B-85DD6B5F9C6A}">
      <dgm:prSet/>
      <dgm:spPr/>
      <dgm:t>
        <a:bodyPr/>
        <a:lstStyle/>
        <a:p>
          <a:endParaRPr lang="de-DE"/>
        </a:p>
      </dgm:t>
    </dgm:pt>
    <dgm:pt modelId="{DD54F635-DEB8-4917-9FA6-9464871AB8E4}" type="sibTrans" cxnId="{D21D40CE-71B3-41C7-A29B-85DD6B5F9C6A}">
      <dgm:prSet/>
      <dgm:spPr/>
      <dgm:t>
        <a:bodyPr/>
        <a:lstStyle/>
        <a:p>
          <a:endParaRPr lang="de-DE"/>
        </a:p>
      </dgm:t>
    </dgm:pt>
    <dgm:pt modelId="{6791DB3B-48B8-47D7-B431-EC25D904E150}" type="pres">
      <dgm:prSet presAssocID="{43FB56E5-86FA-42B7-A0CB-6E3F1564CBD3}" presName="linear" presStyleCnt="0">
        <dgm:presLayoutVars>
          <dgm:animLvl val="lvl"/>
          <dgm:resizeHandles val="exact"/>
        </dgm:presLayoutVars>
      </dgm:prSet>
      <dgm:spPr/>
    </dgm:pt>
    <dgm:pt modelId="{55F240B5-C703-4B4B-B856-5E01CEDE072C}" type="pres">
      <dgm:prSet presAssocID="{A59C303D-D757-42EB-9A95-0DD47B71119D}" presName="parentText" presStyleLbl="node1" presStyleIdx="0" presStyleCnt="2" custScaleY="32013" custLinFactY="-100000" custLinFactNeighborY="-187589">
        <dgm:presLayoutVars>
          <dgm:chMax val="0"/>
          <dgm:bulletEnabled val="1"/>
        </dgm:presLayoutVars>
      </dgm:prSet>
      <dgm:spPr/>
    </dgm:pt>
    <dgm:pt modelId="{46964E8F-2944-4283-9E3E-DE3C357AA1D2}" type="pres">
      <dgm:prSet presAssocID="{0B92C64E-919D-47C6-884D-4101239E9BAB}" presName="spacer" presStyleCnt="0"/>
      <dgm:spPr/>
    </dgm:pt>
    <dgm:pt modelId="{90387158-71D8-494B-B653-A8D05A34A8CF}" type="pres">
      <dgm:prSet presAssocID="{4390F59A-5994-4040-9C5E-F17FBEAC5B98}" presName="parentText" presStyleLbl="node1" presStyleIdx="1" presStyleCnt="2" custScaleY="32035" custLinFactNeighborY="-4224">
        <dgm:presLayoutVars>
          <dgm:chMax val="0"/>
          <dgm:bulletEnabled val="1"/>
        </dgm:presLayoutVars>
      </dgm:prSet>
      <dgm:spPr/>
    </dgm:pt>
  </dgm:ptLst>
  <dgm:cxnLst>
    <dgm:cxn modelId="{E04FEF03-1569-451F-A4D7-7BB412106C37}" srcId="{43FB56E5-86FA-42B7-A0CB-6E3F1564CBD3}" destId="{A59C303D-D757-42EB-9A95-0DD47B71119D}" srcOrd="0" destOrd="0" parTransId="{D37546F0-F9B1-4592-BD25-56E802E43B37}" sibTransId="{0B92C64E-919D-47C6-884D-4101239E9BAB}"/>
    <dgm:cxn modelId="{0EB1D793-EBA6-431F-B44D-2D7601D9F5A9}" type="presOf" srcId="{A59C303D-D757-42EB-9A95-0DD47B71119D}" destId="{55F240B5-C703-4B4B-B856-5E01CEDE072C}" srcOrd="0" destOrd="0" presId="urn:microsoft.com/office/officeart/2005/8/layout/vList2"/>
    <dgm:cxn modelId="{D21D40CE-71B3-41C7-A29B-85DD6B5F9C6A}" srcId="{43FB56E5-86FA-42B7-A0CB-6E3F1564CBD3}" destId="{4390F59A-5994-4040-9C5E-F17FBEAC5B98}" srcOrd="1" destOrd="0" parTransId="{3129284E-1CEF-4A5E-B89E-D0FA3E42C413}" sibTransId="{DD54F635-DEB8-4917-9FA6-9464871AB8E4}"/>
    <dgm:cxn modelId="{828745E7-CCCB-4177-9012-1C631B4E00DC}" type="presOf" srcId="{4390F59A-5994-4040-9C5E-F17FBEAC5B98}" destId="{90387158-71D8-494B-B653-A8D05A34A8CF}" srcOrd="0" destOrd="0" presId="urn:microsoft.com/office/officeart/2005/8/layout/vList2"/>
    <dgm:cxn modelId="{8F09C0F9-BFEC-48D6-8DF0-E37A2D4D5E72}" type="presOf" srcId="{43FB56E5-86FA-42B7-A0CB-6E3F1564CBD3}" destId="{6791DB3B-48B8-47D7-B431-EC25D904E150}" srcOrd="0" destOrd="0" presId="urn:microsoft.com/office/officeart/2005/8/layout/vList2"/>
    <dgm:cxn modelId="{CEC00F11-485C-41BD-8331-986841D1310A}" type="presParOf" srcId="{6791DB3B-48B8-47D7-B431-EC25D904E150}" destId="{55F240B5-C703-4B4B-B856-5E01CEDE072C}" srcOrd="0" destOrd="0" presId="urn:microsoft.com/office/officeart/2005/8/layout/vList2"/>
    <dgm:cxn modelId="{68316EA0-6272-4FAC-9955-BAD99D7725AA}" type="presParOf" srcId="{6791DB3B-48B8-47D7-B431-EC25D904E150}" destId="{46964E8F-2944-4283-9E3E-DE3C357AA1D2}" srcOrd="1" destOrd="0" presId="urn:microsoft.com/office/officeart/2005/8/layout/vList2"/>
    <dgm:cxn modelId="{7FD90E16-69AC-4A41-A819-3ADC0CB96F8E}" type="presParOf" srcId="{6791DB3B-48B8-47D7-B431-EC25D904E150}" destId="{90387158-71D8-494B-B653-A8D05A34A8C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C664F6-722C-4EFB-B84E-FCC3A9C47B50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237B19E-F39E-445C-AABF-1C6F9B12F60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b="0" dirty="0"/>
            <a:t>Vorbereitungs- und Definitionsphase</a:t>
          </a:r>
        </a:p>
      </dgm:t>
    </dgm:pt>
    <dgm:pt modelId="{4FEB31C8-E493-470A-AA9A-866D951A9E14}" type="parTrans" cxnId="{FBF372A8-CF38-4CF6-B3A2-FD263A6040BE}">
      <dgm:prSet/>
      <dgm:spPr/>
      <dgm:t>
        <a:bodyPr/>
        <a:lstStyle/>
        <a:p>
          <a:endParaRPr lang="de-DE"/>
        </a:p>
      </dgm:t>
    </dgm:pt>
    <dgm:pt modelId="{5B393931-C531-40A1-AFED-4F63AEB929B3}" type="sibTrans" cxnId="{FBF372A8-CF38-4CF6-B3A2-FD263A6040BE}">
      <dgm:prSet/>
      <dgm:spPr/>
      <dgm:t>
        <a:bodyPr/>
        <a:lstStyle/>
        <a:p>
          <a:endParaRPr lang="de-DE"/>
        </a:p>
      </dgm:t>
    </dgm:pt>
    <dgm:pt modelId="{7E8934CD-8D47-4A16-900D-2DFE78EB31A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b="0" dirty="0"/>
            <a:t>Praktische Durchführung/ Durchführungs-phase</a:t>
          </a:r>
        </a:p>
      </dgm:t>
    </dgm:pt>
    <dgm:pt modelId="{D5150AC4-8F1B-47BB-BA5F-2403156676DF}" type="parTrans" cxnId="{1669B166-6E61-4133-9851-5DABA8A7679A}">
      <dgm:prSet/>
      <dgm:spPr/>
      <dgm:t>
        <a:bodyPr/>
        <a:lstStyle/>
        <a:p>
          <a:endParaRPr lang="de-DE"/>
        </a:p>
      </dgm:t>
    </dgm:pt>
    <dgm:pt modelId="{128D165B-C6E4-46BF-9C03-C62A40100AAF}" type="sibTrans" cxnId="{1669B166-6E61-4133-9851-5DABA8A7679A}">
      <dgm:prSet/>
      <dgm:spPr/>
      <dgm:t>
        <a:bodyPr/>
        <a:lstStyle/>
        <a:p>
          <a:endParaRPr lang="de-DE"/>
        </a:p>
      </dgm:t>
    </dgm:pt>
    <dgm:pt modelId="{A33F7933-9A46-4D94-A515-AC14D6B87E2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800" b="1" dirty="0"/>
            <a:t>Abschlussphase</a:t>
          </a:r>
          <a:r>
            <a:rPr lang="de-DE" sz="1600" dirty="0"/>
            <a:t> </a:t>
          </a:r>
        </a:p>
      </dgm:t>
    </dgm:pt>
    <dgm:pt modelId="{8A0EEB3A-2FCB-4ACD-8238-6CFA2ABC4B47}" type="parTrans" cxnId="{3B0AB040-4F71-4BB7-95E0-078FE60BDBAA}">
      <dgm:prSet/>
      <dgm:spPr/>
      <dgm:t>
        <a:bodyPr/>
        <a:lstStyle/>
        <a:p>
          <a:endParaRPr lang="de-DE"/>
        </a:p>
      </dgm:t>
    </dgm:pt>
    <dgm:pt modelId="{2AA70B72-0F36-4C13-9616-BA431B508F51}" type="sibTrans" cxnId="{3B0AB040-4F71-4BB7-95E0-078FE60BDBAA}">
      <dgm:prSet/>
      <dgm:spPr/>
      <dgm:t>
        <a:bodyPr/>
        <a:lstStyle/>
        <a:p>
          <a:endParaRPr lang="de-DE"/>
        </a:p>
      </dgm:t>
    </dgm:pt>
    <dgm:pt modelId="{B73BBDE9-2444-4D2C-8D32-A1227CB45259}" type="pres">
      <dgm:prSet presAssocID="{F8C664F6-722C-4EFB-B84E-FCC3A9C47B50}" presName="Name0" presStyleCnt="0">
        <dgm:presLayoutVars>
          <dgm:dir/>
          <dgm:animLvl val="lvl"/>
          <dgm:resizeHandles val="exact"/>
        </dgm:presLayoutVars>
      </dgm:prSet>
      <dgm:spPr/>
    </dgm:pt>
    <dgm:pt modelId="{C96AE5F3-ABEF-46C5-91A7-854AF7EBB878}" type="pres">
      <dgm:prSet presAssocID="{0237B19E-F39E-445C-AABF-1C6F9B12F6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E8CBE-43AC-45CA-AEE4-C277E719EA0C}" type="pres">
      <dgm:prSet presAssocID="{5B393931-C531-40A1-AFED-4F63AEB929B3}" presName="parTxOnlySpace" presStyleCnt="0"/>
      <dgm:spPr/>
    </dgm:pt>
    <dgm:pt modelId="{B329C403-F3E7-42B9-97A9-F1D3730B4F1F}" type="pres">
      <dgm:prSet presAssocID="{7E8934CD-8D47-4A16-900D-2DFE78EB31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D3511D-827A-480E-BE52-0931758BF04E}" type="pres">
      <dgm:prSet presAssocID="{128D165B-C6E4-46BF-9C03-C62A40100AAF}" presName="parTxOnlySpace" presStyleCnt="0"/>
      <dgm:spPr/>
    </dgm:pt>
    <dgm:pt modelId="{2E3194DD-3E95-4B28-9F0B-840CCB7983CE}" type="pres">
      <dgm:prSet presAssocID="{A33F7933-9A46-4D94-A515-AC14D6B87E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446E3E-519D-4D98-8175-6575FDB58DE7}" type="presOf" srcId="{A33F7933-9A46-4D94-A515-AC14D6B87E29}" destId="{2E3194DD-3E95-4B28-9F0B-840CCB7983CE}" srcOrd="0" destOrd="0" presId="urn:microsoft.com/office/officeart/2005/8/layout/chevron1"/>
    <dgm:cxn modelId="{3B0AB040-4F71-4BB7-95E0-078FE60BDBAA}" srcId="{F8C664F6-722C-4EFB-B84E-FCC3A9C47B50}" destId="{A33F7933-9A46-4D94-A515-AC14D6B87E29}" srcOrd="2" destOrd="0" parTransId="{8A0EEB3A-2FCB-4ACD-8238-6CFA2ABC4B47}" sibTransId="{2AA70B72-0F36-4C13-9616-BA431B508F51}"/>
    <dgm:cxn modelId="{1669B166-6E61-4133-9851-5DABA8A7679A}" srcId="{F8C664F6-722C-4EFB-B84E-FCC3A9C47B50}" destId="{7E8934CD-8D47-4A16-900D-2DFE78EB31AD}" srcOrd="1" destOrd="0" parTransId="{D5150AC4-8F1B-47BB-BA5F-2403156676DF}" sibTransId="{128D165B-C6E4-46BF-9C03-C62A40100AAF}"/>
    <dgm:cxn modelId="{DF1A9985-8997-49F5-9B6E-6A3ADBA7F87C}" type="presOf" srcId="{F8C664F6-722C-4EFB-B84E-FCC3A9C47B50}" destId="{B73BBDE9-2444-4D2C-8D32-A1227CB45259}" srcOrd="0" destOrd="0" presId="urn:microsoft.com/office/officeart/2005/8/layout/chevron1"/>
    <dgm:cxn modelId="{FBF372A8-CF38-4CF6-B3A2-FD263A6040BE}" srcId="{F8C664F6-722C-4EFB-B84E-FCC3A9C47B50}" destId="{0237B19E-F39E-445C-AABF-1C6F9B12F600}" srcOrd="0" destOrd="0" parTransId="{4FEB31C8-E493-470A-AA9A-866D951A9E14}" sibTransId="{5B393931-C531-40A1-AFED-4F63AEB929B3}"/>
    <dgm:cxn modelId="{14A108C8-C63D-4001-A095-5224B14A0C85}" type="presOf" srcId="{7E8934CD-8D47-4A16-900D-2DFE78EB31AD}" destId="{B329C403-F3E7-42B9-97A9-F1D3730B4F1F}" srcOrd="0" destOrd="0" presId="urn:microsoft.com/office/officeart/2005/8/layout/chevron1"/>
    <dgm:cxn modelId="{2753E7CA-A1B9-4FFC-93F4-00BF55E2BEA7}" type="presOf" srcId="{0237B19E-F39E-445C-AABF-1C6F9B12F600}" destId="{C96AE5F3-ABEF-46C5-91A7-854AF7EBB878}" srcOrd="0" destOrd="0" presId="urn:microsoft.com/office/officeart/2005/8/layout/chevron1"/>
    <dgm:cxn modelId="{C520E2F5-6BBD-4C94-B0A2-4274C156FBEE}" type="presParOf" srcId="{B73BBDE9-2444-4D2C-8D32-A1227CB45259}" destId="{C96AE5F3-ABEF-46C5-91A7-854AF7EBB878}" srcOrd="0" destOrd="0" presId="urn:microsoft.com/office/officeart/2005/8/layout/chevron1"/>
    <dgm:cxn modelId="{CB62D1F9-532A-42E0-962C-7FD942D3F94B}" type="presParOf" srcId="{B73BBDE9-2444-4D2C-8D32-A1227CB45259}" destId="{5B4E8CBE-43AC-45CA-AEE4-C277E719EA0C}" srcOrd="1" destOrd="0" presId="urn:microsoft.com/office/officeart/2005/8/layout/chevron1"/>
    <dgm:cxn modelId="{9EC64488-1A53-4B29-A8CF-8C2AC785CF8E}" type="presParOf" srcId="{B73BBDE9-2444-4D2C-8D32-A1227CB45259}" destId="{B329C403-F3E7-42B9-97A9-F1D3730B4F1F}" srcOrd="2" destOrd="0" presId="urn:microsoft.com/office/officeart/2005/8/layout/chevron1"/>
    <dgm:cxn modelId="{9237D5E1-C485-4DA3-82DF-45D4DF251DE2}" type="presParOf" srcId="{B73BBDE9-2444-4D2C-8D32-A1227CB45259}" destId="{6ED3511D-827A-480E-BE52-0931758BF04E}" srcOrd="3" destOrd="0" presId="urn:microsoft.com/office/officeart/2005/8/layout/chevron1"/>
    <dgm:cxn modelId="{A73B2847-BC38-4B7B-882E-17A20D29C7C2}" type="presParOf" srcId="{B73BBDE9-2444-4D2C-8D32-A1227CB45259}" destId="{2E3194DD-3E95-4B28-9F0B-840CCB7983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37972-7B68-4568-BD83-B69DDD1EC7E6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C10D520C-42DA-47C5-AC21-43FD1D3012CE}">
      <dgm:prSet phldrT="[Text]"/>
      <dgm:spPr>
        <a:ln>
          <a:solidFill>
            <a:srgbClr val="C0504D"/>
          </a:solidFill>
        </a:ln>
      </dgm:spPr>
      <dgm:t>
        <a:bodyPr/>
        <a:lstStyle/>
        <a:p>
          <a:r>
            <a:rPr lang="de-DE" dirty="0"/>
            <a:t>Bauleistung</a:t>
          </a:r>
        </a:p>
      </dgm:t>
    </dgm:pt>
    <dgm:pt modelId="{5C3765F2-FB82-42A9-862E-82532B7608C1}" type="parTrans" cxnId="{B218953E-18B3-4DB0-A694-379BEA7F30E1}">
      <dgm:prSet/>
      <dgm:spPr/>
      <dgm:t>
        <a:bodyPr/>
        <a:lstStyle/>
        <a:p>
          <a:endParaRPr lang="de-DE"/>
        </a:p>
      </dgm:t>
    </dgm:pt>
    <dgm:pt modelId="{17EC7A4F-B3F8-4340-9838-9B305036BDAE}" type="sibTrans" cxnId="{B218953E-18B3-4DB0-A694-379BEA7F30E1}">
      <dgm:prSet/>
      <dgm:spPr/>
      <dgm:t>
        <a:bodyPr/>
        <a:lstStyle/>
        <a:p>
          <a:endParaRPr lang="de-DE"/>
        </a:p>
      </dgm:t>
    </dgm:pt>
    <dgm:pt modelId="{3E0AD3ED-E54D-4FF9-83B3-CD2BC90589EE}">
      <dgm:prSet phldrT="[Text]"/>
      <dgm:spPr>
        <a:ln>
          <a:solidFill>
            <a:srgbClr val="C0504D"/>
          </a:solidFill>
        </a:ln>
      </dgm:spPr>
      <dgm:t>
        <a:bodyPr/>
        <a:lstStyle/>
        <a:p>
          <a:r>
            <a:rPr lang="de-DE" dirty="0"/>
            <a:t>Lieferleistung</a:t>
          </a:r>
        </a:p>
      </dgm:t>
    </dgm:pt>
    <dgm:pt modelId="{48020EEC-3C1B-4773-A3F3-D3D2ACFF7CE1}" type="parTrans" cxnId="{77EAC03D-8FE2-4851-A691-191A28FACEC1}">
      <dgm:prSet/>
      <dgm:spPr/>
      <dgm:t>
        <a:bodyPr/>
        <a:lstStyle/>
        <a:p>
          <a:endParaRPr lang="de-DE"/>
        </a:p>
      </dgm:t>
    </dgm:pt>
    <dgm:pt modelId="{BDBE92CB-571A-4A0F-9B7A-0FF15916EC9D}" type="sibTrans" cxnId="{77EAC03D-8FE2-4851-A691-191A28FACEC1}">
      <dgm:prSet/>
      <dgm:spPr/>
      <dgm:t>
        <a:bodyPr/>
        <a:lstStyle/>
        <a:p>
          <a:endParaRPr lang="de-DE"/>
        </a:p>
      </dgm:t>
    </dgm:pt>
    <dgm:pt modelId="{5C3B6BDD-74C7-498A-B021-659897B68579}">
      <dgm:prSet phldrT="[Text]"/>
      <dgm:spPr>
        <a:ln>
          <a:solidFill>
            <a:srgbClr val="C0504D"/>
          </a:solidFill>
        </a:ln>
      </dgm:spPr>
      <dgm:t>
        <a:bodyPr/>
        <a:lstStyle/>
        <a:p>
          <a:r>
            <a:rPr lang="de-DE" dirty="0"/>
            <a:t>Dienstleistung</a:t>
          </a:r>
        </a:p>
      </dgm:t>
    </dgm:pt>
    <dgm:pt modelId="{E0F4BE38-B823-4FA8-8985-ADD75F8606CC}" type="parTrans" cxnId="{45932C77-1547-4441-AA6B-EFE3817BCB30}">
      <dgm:prSet/>
      <dgm:spPr/>
      <dgm:t>
        <a:bodyPr/>
        <a:lstStyle/>
        <a:p>
          <a:endParaRPr lang="de-DE"/>
        </a:p>
      </dgm:t>
    </dgm:pt>
    <dgm:pt modelId="{FB6DCED6-272D-4CB4-8705-FA0FE7DA0686}" type="sibTrans" cxnId="{45932C77-1547-4441-AA6B-EFE3817BCB30}">
      <dgm:prSet/>
      <dgm:spPr/>
      <dgm:t>
        <a:bodyPr/>
        <a:lstStyle/>
        <a:p>
          <a:endParaRPr lang="de-DE"/>
        </a:p>
      </dgm:t>
    </dgm:pt>
    <dgm:pt modelId="{4D5BB118-B0AB-4D42-A489-7CB1025E33E0}">
      <dgm:prSet phldrT="[Text]"/>
      <dgm:spPr>
        <a:ln>
          <a:solidFill>
            <a:srgbClr val="C0504D"/>
          </a:solidFill>
        </a:ln>
      </dgm:spPr>
      <dgm:t>
        <a:bodyPr/>
        <a:lstStyle/>
        <a:p>
          <a:r>
            <a:rPr lang="de-DE" dirty="0"/>
            <a:t>Freiberufliche Leistungen</a:t>
          </a:r>
        </a:p>
      </dgm:t>
    </dgm:pt>
    <dgm:pt modelId="{5DF39673-6C6F-4475-9244-1D02CD18391B}" type="parTrans" cxnId="{E36E2B62-3A67-4FFB-BF80-468C0055E718}">
      <dgm:prSet/>
      <dgm:spPr/>
      <dgm:t>
        <a:bodyPr/>
        <a:lstStyle/>
        <a:p>
          <a:endParaRPr lang="de-DE"/>
        </a:p>
      </dgm:t>
    </dgm:pt>
    <dgm:pt modelId="{A75BFD6E-A734-4045-9953-8BA01CDBB3A0}" type="sibTrans" cxnId="{E36E2B62-3A67-4FFB-BF80-468C0055E718}">
      <dgm:prSet/>
      <dgm:spPr/>
      <dgm:t>
        <a:bodyPr/>
        <a:lstStyle/>
        <a:p>
          <a:endParaRPr lang="de-DE"/>
        </a:p>
      </dgm:t>
    </dgm:pt>
    <dgm:pt modelId="{0981F8B9-9672-4CE3-AABF-2FDFC59FC915}" type="pres">
      <dgm:prSet presAssocID="{D2437972-7B68-4568-BD83-B69DDD1EC7E6}" presName="linear" presStyleCnt="0">
        <dgm:presLayoutVars>
          <dgm:dir/>
          <dgm:resizeHandles val="exact"/>
        </dgm:presLayoutVars>
      </dgm:prSet>
      <dgm:spPr/>
    </dgm:pt>
    <dgm:pt modelId="{99A82A64-B9E8-4A6D-8821-5ECEC0F591FE}" type="pres">
      <dgm:prSet presAssocID="{C10D520C-42DA-47C5-AC21-43FD1D3012CE}" presName="comp" presStyleCnt="0"/>
      <dgm:spPr/>
    </dgm:pt>
    <dgm:pt modelId="{9E8E2CF9-5CDE-45D2-85CA-1912B23AF021}" type="pres">
      <dgm:prSet presAssocID="{C10D520C-42DA-47C5-AC21-43FD1D3012CE}" presName="box" presStyleLbl="node1" presStyleIdx="0" presStyleCnt="4"/>
      <dgm:spPr/>
    </dgm:pt>
    <dgm:pt modelId="{968FD6C2-C188-47FA-8DAF-F8D552908CA8}" type="pres">
      <dgm:prSet presAssocID="{C10D520C-42DA-47C5-AC21-43FD1D3012C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C0504D"/>
          </a:solidFill>
        </a:ln>
      </dgm:spPr>
    </dgm:pt>
    <dgm:pt modelId="{61DB97B2-65CC-4DA7-961F-BF1E8A3EB5B5}" type="pres">
      <dgm:prSet presAssocID="{C10D520C-42DA-47C5-AC21-43FD1D3012CE}" presName="text" presStyleLbl="node1" presStyleIdx="0" presStyleCnt="4">
        <dgm:presLayoutVars>
          <dgm:bulletEnabled val="1"/>
        </dgm:presLayoutVars>
      </dgm:prSet>
      <dgm:spPr/>
    </dgm:pt>
    <dgm:pt modelId="{592C385E-18AC-4DCA-BE53-F4663A8A25F5}" type="pres">
      <dgm:prSet presAssocID="{17EC7A4F-B3F8-4340-9838-9B305036BDAE}" presName="spacer" presStyleCnt="0"/>
      <dgm:spPr/>
    </dgm:pt>
    <dgm:pt modelId="{DC31357C-712C-4C23-A4E2-278E201995D1}" type="pres">
      <dgm:prSet presAssocID="{3E0AD3ED-E54D-4FF9-83B3-CD2BC90589EE}" presName="comp" presStyleCnt="0"/>
      <dgm:spPr/>
    </dgm:pt>
    <dgm:pt modelId="{FCDC771A-AC49-4815-8A4C-CD3A0D715AC8}" type="pres">
      <dgm:prSet presAssocID="{3E0AD3ED-E54D-4FF9-83B3-CD2BC90589EE}" presName="box" presStyleLbl="node1" presStyleIdx="1" presStyleCnt="4"/>
      <dgm:spPr/>
    </dgm:pt>
    <dgm:pt modelId="{07C4F229-7B22-458D-B534-9E5859EF57A3}" type="pres">
      <dgm:prSet presAssocID="{3E0AD3ED-E54D-4FF9-83B3-CD2BC90589EE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C0504D"/>
          </a:solidFill>
        </a:ln>
      </dgm:spPr>
    </dgm:pt>
    <dgm:pt modelId="{29887D6F-E4EC-48BA-B7FC-9A70820E30C7}" type="pres">
      <dgm:prSet presAssocID="{3E0AD3ED-E54D-4FF9-83B3-CD2BC90589EE}" presName="text" presStyleLbl="node1" presStyleIdx="1" presStyleCnt="4">
        <dgm:presLayoutVars>
          <dgm:bulletEnabled val="1"/>
        </dgm:presLayoutVars>
      </dgm:prSet>
      <dgm:spPr/>
    </dgm:pt>
    <dgm:pt modelId="{4661709B-287E-4E9E-A253-49BE6B60760B}" type="pres">
      <dgm:prSet presAssocID="{BDBE92CB-571A-4A0F-9B7A-0FF15916EC9D}" presName="spacer" presStyleCnt="0"/>
      <dgm:spPr/>
    </dgm:pt>
    <dgm:pt modelId="{C95DAEB4-AC83-4E96-9B1E-C08573299293}" type="pres">
      <dgm:prSet presAssocID="{5C3B6BDD-74C7-498A-B021-659897B68579}" presName="comp" presStyleCnt="0"/>
      <dgm:spPr/>
    </dgm:pt>
    <dgm:pt modelId="{17296789-C74F-4D02-8CE7-C510A3A75FE9}" type="pres">
      <dgm:prSet presAssocID="{5C3B6BDD-74C7-498A-B021-659897B68579}" presName="box" presStyleLbl="node1" presStyleIdx="2" presStyleCnt="4"/>
      <dgm:spPr/>
    </dgm:pt>
    <dgm:pt modelId="{ED970D2E-CFF9-4781-BC62-68C8B7059D30}" type="pres">
      <dgm:prSet presAssocID="{5C3B6BDD-74C7-498A-B021-659897B6857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0504D"/>
          </a:solidFill>
        </a:ln>
      </dgm:spPr>
    </dgm:pt>
    <dgm:pt modelId="{24768CA5-8318-4446-832F-7B852883BFAE}" type="pres">
      <dgm:prSet presAssocID="{5C3B6BDD-74C7-498A-B021-659897B68579}" presName="text" presStyleLbl="node1" presStyleIdx="2" presStyleCnt="4">
        <dgm:presLayoutVars>
          <dgm:bulletEnabled val="1"/>
        </dgm:presLayoutVars>
      </dgm:prSet>
      <dgm:spPr/>
    </dgm:pt>
    <dgm:pt modelId="{96758631-5F11-498F-800D-4B79B905D5EF}" type="pres">
      <dgm:prSet presAssocID="{FB6DCED6-272D-4CB4-8705-FA0FE7DA0686}" presName="spacer" presStyleCnt="0"/>
      <dgm:spPr/>
    </dgm:pt>
    <dgm:pt modelId="{3CD0EB63-342F-4729-93BF-651A9F7519B8}" type="pres">
      <dgm:prSet presAssocID="{4D5BB118-B0AB-4D42-A489-7CB1025E33E0}" presName="comp" presStyleCnt="0"/>
      <dgm:spPr/>
    </dgm:pt>
    <dgm:pt modelId="{E6CF8256-B60A-4549-8ECC-D7CA3AEC847D}" type="pres">
      <dgm:prSet presAssocID="{4D5BB118-B0AB-4D42-A489-7CB1025E33E0}" presName="box" presStyleLbl="node1" presStyleIdx="3" presStyleCnt="4"/>
      <dgm:spPr/>
    </dgm:pt>
    <dgm:pt modelId="{A1E8AC27-98C1-46D6-AAA5-25FFEF4BE203}" type="pres">
      <dgm:prSet presAssocID="{4D5BB118-B0AB-4D42-A489-7CB1025E33E0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rgbClr val="C0504D"/>
          </a:solidFill>
        </a:ln>
      </dgm:spPr>
    </dgm:pt>
    <dgm:pt modelId="{0D0A1054-C384-470E-8F0E-810D1A0B5815}" type="pres">
      <dgm:prSet presAssocID="{4D5BB118-B0AB-4D42-A489-7CB1025E33E0}" presName="text" presStyleLbl="node1" presStyleIdx="3" presStyleCnt="4">
        <dgm:presLayoutVars>
          <dgm:bulletEnabled val="1"/>
        </dgm:presLayoutVars>
      </dgm:prSet>
      <dgm:spPr/>
    </dgm:pt>
  </dgm:ptLst>
  <dgm:cxnLst>
    <dgm:cxn modelId="{E27AFB1C-7436-4DA1-AEF9-7117A872F89C}" type="presOf" srcId="{5C3B6BDD-74C7-498A-B021-659897B68579}" destId="{17296789-C74F-4D02-8CE7-C510A3A75FE9}" srcOrd="0" destOrd="0" presId="urn:microsoft.com/office/officeart/2005/8/layout/vList4"/>
    <dgm:cxn modelId="{91155721-19B6-408D-81BD-80C2C5ACE756}" type="presOf" srcId="{4D5BB118-B0AB-4D42-A489-7CB1025E33E0}" destId="{0D0A1054-C384-470E-8F0E-810D1A0B5815}" srcOrd="1" destOrd="0" presId="urn:microsoft.com/office/officeart/2005/8/layout/vList4"/>
    <dgm:cxn modelId="{FCA71B30-3BED-4412-BE8D-DFBD8EBADF57}" type="presOf" srcId="{C10D520C-42DA-47C5-AC21-43FD1D3012CE}" destId="{61DB97B2-65CC-4DA7-961F-BF1E8A3EB5B5}" srcOrd="1" destOrd="0" presId="urn:microsoft.com/office/officeart/2005/8/layout/vList4"/>
    <dgm:cxn modelId="{41BEB03B-2144-433E-9FAC-2C173F944175}" type="presOf" srcId="{D2437972-7B68-4568-BD83-B69DDD1EC7E6}" destId="{0981F8B9-9672-4CE3-AABF-2FDFC59FC915}" srcOrd="0" destOrd="0" presId="urn:microsoft.com/office/officeart/2005/8/layout/vList4"/>
    <dgm:cxn modelId="{77EAC03D-8FE2-4851-A691-191A28FACEC1}" srcId="{D2437972-7B68-4568-BD83-B69DDD1EC7E6}" destId="{3E0AD3ED-E54D-4FF9-83B3-CD2BC90589EE}" srcOrd="1" destOrd="0" parTransId="{48020EEC-3C1B-4773-A3F3-D3D2ACFF7CE1}" sibTransId="{BDBE92CB-571A-4A0F-9B7A-0FF15916EC9D}"/>
    <dgm:cxn modelId="{B218953E-18B3-4DB0-A694-379BEA7F30E1}" srcId="{D2437972-7B68-4568-BD83-B69DDD1EC7E6}" destId="{C10D520C-42DA-47C5-AC21-43FD1D3012CE}" srcOrd="0" destOrd="0" parTransId="{5C3765F2-FB82-42A9-862E-82532B7608C1}" sibTransId="{17EC7A4F-B3F8-4340-9838-9B305036BDAE}"/>
    <dgm:cxn modelId="{E36E2B62-3A67-4FFB-BF80-468C0055E718}" srcId="{D2437972-7B68-4568-BD83-B69DDD1EC7E6}" destId="{4D5BB118-B0AB-4D42-A489-7CB1025E33E0}" srcOrd="3" destOrd="0" parTransId="{5DF39673-6C6F-4475-9244-1D02CD18391B}" sibTransId="{A75BFD6E-A734-4045-9953-8BA01CDBB3A0}"/>
    <dgm:cxn modelId="{45932C77-1547-4441-AA6B-EFE3817BCB30}" srcId="{D2437972-7B68-4568-BD83-B69DDD1EC7E6}" destId="{5C3B6BDD-74C7-498A-B021-659897B68579}" srcOrd="2" destOrd="0" parTransId="{E0F4BE38-B823-4FA8-8985-ADD75F8606CC}" sibTransId="{FB6DCED6-272D-4CB4-8705-FA0FE7DA0686}"/>
    <dgm:cxn modelId="{A5FC797E-9EED-40E3-B729-18C1CACC0E3A}" type="presOf" srcId="{5C3B6BDD-74C7-498A-B021-659897B68579}" destId="{24768CA5-8318-4446-832F-7B852883BFAE}" srcOrd="1" destOrd="0" presId="urn:microsoft.com/office/officeart/2005/8/layout/vList4"/>
    <dgm:cxn modelId="{0D491392-89D8-44C9-9B68-CEDD71277406}" type="presOf" srcId="{C10D520C-42DA-47C5-AC21-43FD1D3012CE}" destId="{9E8E2CF9-5CDE-45D2-85CA-1912B23AF021}" srcOrd="0" destOrd="0" presId="urn:microsoft.com/office/officeart/2005/8/layout/vList4"/>
    <dgm:cxn modelId="{AC0ABBE5-70C6-44BC-BD4A-4BBD8031D3A4}" type="presOf" srcId="{3E0AD3ED-E54D-4FF9-83B3-CD2BC90589EE}" destId="{FCDC771A-AC49-4815-8A4C-CD3A0D715AC8}" srcOrd="0" destOrd="0" presId="urn:microsoft.com/office/officeart/2005/8/layout/vList4"/>
    <dgm:cxn modelId="{0876F6EE-472C-43AF-8FFF-F05BF2EC0327}" type="presOf" srcId="{4D5BB118-B0AB-4D42-A489-7CB1025E33E0}" destId="{E6CF8256-B60A-4549-8ECC-D7CA3AEC847D}" srcOrd="0" destOrd="0" presId="urn:microsoft.com/office/officeart/2005/8/layout/vList4"/>
    <dgm:cxn modelId="{6815EEF2-A72A-4C2B-A80E-1BD05F52E97A}" type="presOf" srcId="{3E0AD3ED-E54D-4FF9-83B3-CD2BC90589EE}" destId="{29887D6F-E4EC-48BA-B7FC-9A70820E30C7}" srcOrd="1" destOrd="0" presId="urn:microsoft.com/office/officeart/2005/8/layout/vList4"/>
    <dgm:cxn modelId="{75849F36-6C17-4A10-A236-0AB5D349C45A}" type="presParOf" srcId="{0981F8B9-9672-4CE3-AABF-2FDFC59FC915}" destId="{99A82A64-B9E8-4A6D-8821-5ECEC0F591FE}" srcOrd="0" destOrd="0" presId="urn:microsoft.com/office/officeart/2005/8/layout/vList4"/>
    <dgm:cxn modelId="{2B40CB20-3F10-4C02-9E41-CB808ACCD502}" type="presParOf" srcId="{99A82A64-B9E8-4A6D-8821-5ECEC0F591FE}" destId="{9E8E2CF9-5CDE-45D2-85CA-1912B23AF021}" srcOrd="0" destOrd="0" presId="urn:microsoft.com/office/officeart/2005/8/layout/vList4"/>
    <dgm:cxn modelId="{84B08B5D-B044-4744-A6F5-02993838A5C2}" type="presParOf" srcId="{99A82A64-B9E8-4A6D-8821-5ECEC0F591FE}" destId="{968FD6C2-C188-47FA-8DAF-F8D552908CA8}" srcOrd="1" destOrd="0" presId="urn:microsoft.com/office/officeart/2005/8/layout/vList4"/>
    <dgm:cxn modelId="{B9CE709B-3F6E-498B-9A96-281BB2CC9CAD}" type="presParOf" srcId="{99A82A64-B9E8-4A6D-8821-5ECEC0F591FE}" destId="{61DB97B2-65CC-4DA7-961F-BF1E8A3EB5B5}" srcOrd="2" destOrd="0" presId="urn:microsoft.com/office/officeart/2005/8/layout/vList4"/>
    <dgm:cxn modelId="{C9F8998B-E310-4277-984D-23E9F1BCBC76}" type="presParOf" srcId="{0981F8B9-9672-4CE3-AABF-2FDFC59FC915}" destId="{592C385E-18AC-4DCA-BE53-F4663A8A25F5}" srcOrd="1" destOrd="0" presId="urn:microsoft.com/office/officeart/2005/8/layout/vList4"/>
    <dgm:cxn modelId="{1138F1D4-B986-4444-AF66-1360A4E8BEF0}" type="presParOf" srcId="{0981F8B9-9672-4CE3-AABF-2FDFC59FC915}" destId="{DC31357C-712C-4C23-A4E2-278E201995D1}" srcOrd="2" destOrd="0" presId="urn:microsoft.com/office/officeart/2005/8/layout/vList4"/>
    <dgm:cxn modelId="{7C710B7C-1DCD-4987-8DD4-F67DDB42D10D}" type="presParOf" srcId="{DC31357C-712C-4C23-A4E2-278E201995D1}" destId="{FCDC771A-AC49-4815-8A4C-CD3A0D715AC8}" srcOrd="0" destOrd="0" presId="urn:microsoft.com/office/officeart/2005/8/layout/vList4"/>
    <dgm:cxn modelId="{D7E3332C-48BF-4A82-AB21-4E3A578F1562}" type="presParOf" srcId="{DC31357C-712C-4C23-A4E2-278E201995D1}" destId="{07C4F229-7B22-458D-B534-9E5859EF57A3}" srcOrd="1" destOrd="0" presId="urn:microsoft.com/office/officeart/2005/8/layout/vList4"/>
    <dgm:cxn modelId="{C13124DF-0B12-4875-ACB5-B81092F474E5}" type="presParOf" srcId="{DC31357C-712C-4C23-A4E2-278E201995D1}" destId="{29887D6F-E4EC-48BA-B7FC-9A70820E30C7}" srcOrd="2" destOrd="0" presId="urn:microsoft.com/office/officeart/2005/8/layout/vList4"/>
    <dgm:cxn modelId="{A461DBE1-919B-4C76-9F59-605D68A1E36D}" type="presParOf" srcId="{0981F8B9-9672-4CE3-AABF-2FDFC59FC915}" destId="{4661709B-287E-4E9E-A253-49BE6B60760B}" srcOrd="3" destOrd="0" presId="urn:microsoft.com/office/officeart/2005/8/layout/vList4"/>
    <dgm:cxn modelId="{8F6FC16B-7099-45E2-A72A-2FFFA3E3ACA2}" type="presParOf" srcId="{0981F8B9-9672-4CE3-AABF-2FDFC59FC915}" destId="{C95DAEB4-AC83-4E96-9B1E-C08573299293}" srcOrd="4" destOrd="0" presId="urn:microsoft.com/office/officeart/2005/8/layout/vList4"/>
    <dgm:cxn modelId="{6E766865-4035-40A6-BB56-5F591EAD49B2}" type="presParOf" srcId="{C95DAEB4-AC83-4E96-9B1E-C08573299293}" destId="{17296789-C74F-4D02-8CE7-C510A3A75FE9}" srcOrd="0" destOrd="0" presId="urn:microsoft.com/office/officeart/2005/8/layout/vList4"/>
    <dgm:cxn modelId="{B4EFC3B4-2BF1-4D8D-9F35-9BD3C31773FB}" type="presParOf" srcId="{C95DAEB4-AC83-4E96-9B1E-C08573299293}" destId="{ED970D2E-CFF9-4781-BC62-68C8B7059D30}" srcOrd="1" destOrd="0" presId="urn:microsoft.com/office/officeart/2005/8/layout/vList4"/>
    <dgm:cxn modelId="{9223B2D1-6286-4273-B84B-AC1C4CC9E551}" type="presParOf" srcId="{C95DAEB4-AC83-4E96-9B1E-C08573299293}" destId="{24768CA5-8318-4446-832F-7B852883BFAE}" srcOrd="2" destOrd="0" presId="urn:microsoft.com/office/officeart/2005/8/layout/vList4"/>
    <dgm:cxn modelId="{464D7DDA-380B-4E3E-8089-70DB296EF477}" type="presParOf" srcId="{0981F8B9-9672-4CE3-AABF-2FDFC59FC915}" destId="{96758631-5F11-498F-800D-4B79B905D5EF}" srcOrd="5" destOrd="0" presId="urn:microsoft.com/office/officeart/2005/8/layout/vList4"/>
    <dgm:cxn modelId="{49F697C9-64F8-45C4-B092-EA0D54DB5047}" type="presParOf" srcId="{0981F8B9-9672-4CE3-AABF-2FDFC59FC915}" destId="{3CD0EB63-342F-4729-93BF-651A9F7519B8}" srcOrd="6" destOrd="0" presId="urn:microsoft.com/office/officeart/2005/8/layout/vList4"/>
    <dgm:cxn modelId="{35A1C8C3-7DAB-4DD4-BBA3-C916FC466E1E}" type="presParOf" srcId="{3CD0EB63-342F-4729-93BF-651A9F7519B8}" destId="{E6CF8256-B60A-4549-8ECC-D7CA3AEC847D}" srcOrd="0" destOrd="0" presId="urn:microsoft.com/office/officeart/2005/8/layout/vList4"/>
    <dgm:cxn modelId="{0A520B3E-E4CD-4C79-83A0-AC4DA8B18EED}" type="presParOf" srcId="{3CD0EB63-342F-4729-93BF-651A9F7519B8}" destId="{A1E8AC27-98C1-46D6-AAA5-25FFEF4BE203}" srcOrd="1" destOrd="0" presId="urn:microsoft.com/office/officeart/2005/8/layout/vList4"/>
    <dgm:cxn modelId="{97FF3B20-0CD5-4AC7-B820-1306F3CC1A36}" type="presParOf" srcId="{3CD0EB63-342F-4729-93BF-651A9F7519B8}" destId="{0D0A1054-C384-470E-8F0E-810D1A0B58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C664F6-722C-4EFB-B84E-FCC3A9C47B50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237B19E-F39E-445C-AABF-1C6F9B12F60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b="0" dirty="0"/>
            <a:t>Vorbereitungs- und Definitionsphase</a:t>
          </a:r>
        </a:p>
      </dgm:t>
    </dgm:pt>
    <dgm:pt modelId="{4FEB31C8-E493-470A-AA9A-866D951A9E14}" type="parTrans" cxnId="{FBF372A8-CF38-4CF6-B3A2-FD263A6040BE}">
      <dgm:prSet/>
      <dgm:spPr/>
      <dgm:t>
        <a:bodyPr/>
        <a:lstStyle/>
        <a:p>
          <a:endParaRPr lang="de-DE"/>
        </a:p>
      </dgm:t>
    </dgm:pt>
    <dgm:pt modelId="{5B393931-C531-40A1-AFED-4F63AEB929B3}" type="sibTrans" cxnId="{FBF372A8-CF38-4CF6-B3A2-FD263A6040BE}">
      <dgm:prSet/>
      <dgm:spPr/>
      <dgm:t>
        <a:bodyPr/>
        <a:lstStyle/>
        <a:p>
          <a:endParaRPr lang="de-DE"/>
        </a:p>
      </dgm:t>
    </dgm:pt>
    <dgm:pt modelId="{7E8934CD-8D47-4A16-900D-2DFE78EB31AD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sz="1600" b="0" dirty="0"/>
            <a:t>Praktische Durchführung/ Durchführungs-phase</a:t>
          </a:r>
        </a:p>
      </dgm:t>
    </dgm:pt>
    <dgm:pt modelId="{D5150AC4-8F1B-47BB-BA5F-2403156676DF}" type="parTrans" cxnId="{1669B166-6E61-4133-9851-5DABA8A7679A}">
      <dgm:prSet/>
      <dgm:spPr/>
      <dgm:t>
        <a:bodyPr/>
        <a:lstStyle/>
        <a:p>
          <a:endParaRPr lang="de-DE"/>
        </a:p>
      </dgm:t>
    </dgm:pt>
    <dgm:pt modelId="{128D165B-C6E4-46BF-9C03-C62A40100AAF}" type="sibTrans" cxnId="{1669B166-6E61-4133-9851-5DABA8A7679A}">
      <dgm:prSet/>
      <dgm:spPr/>
      <dgm:t>
        <a:bodyPr/>
        <a:lstStyle/>
        <a:p>
          <a:endParaRPr lang="de-DE"/>
        </a:p>
      </dgm:t>
    </dgm:pt>
    <dgm:pt modelId="{A33F7933-9A46-4D94-A515-AC14D6B87E29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800" b="1" dirty="0"/>
            <a:t>Abschlussphase</a:t>
          </a:r>
          <a:r>
            <a:rPr lang="de-DE" sz="1600" dirty="0"/>
            <a:t> </a:t>
          </a:r>
        </a:p>
      </dgm:t>
    </dgm:pt>
    <dgm:pt modelId="{8A0EEB3A-2FCB-4ACD-8238-6CFA2ABC4B47}" type="parTrans" cxnId="{3B0AB040-4F71-4BB7-95E0-078FE60BDBAA}">
      <dgm:prSet/>
      <dgm:spPr/>
      <dgm:t>
        <a:bodyPr/>
        <a:lstStyle/>
        <a:p>
          <a:endParaRPr lang="de-DE"/>
        </a:p>
      </dgm:t>
    </dgm:pt>
    <dgm:pt modelId="{2AA70B72-0F36-4C13-9616-BA431B508F51}" type="sibTrans" cxnId="{3B0AB040-4F71-4BB7-95E0-078FE60BDBAA}">
      <dgm:prSet/>
      <dgm:spPr/>
      <dgm:t>
        <a:bodyPr/>
        <a:lstStyle/>
        <a:p>
          <a:endParaRPr lang="de-DE"/>
        </a:p>
      </dgm:t>
    </dgm:pt>
    <dgm:pt modelId="{B73BBDE9-2444-4D2C-8D32-A1227CB45259}" type="pres">
      <dgm:prSet presAssocID="{F8C664F6-722C-4EFB-B84E-FCC3A9C47B50}" presName="Name0" presStyleCnt="0">
        <dgm:presLayoutVars>
          <dgm:dir/>
          <dgm:animLvl val="lvl"/>
          <dgm:resizeHandles val="exact"/>
        </dgm:presLayoutVars>
      </dgm:prSet>
      <dgm:spPr/>
    </dgm:pt>
    <dgm:pt modelId="{C96AE5F3-ABEF-46C5-91A7-854AF7EBB878}" type="pres">
      <dgm:prSet presAssocID="{0237B19E-F39E-445C-AABF-1C6F9B12F6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E8CBE-43AC-45CA-AEE4-C277E719EA0C}" type="pres">
      <dgm:prSet presAssocID="{5B393931-C531-40A1-AFED-4F63AEB929B3}" presName="parTxOnlySpace" presStyleCnt="0"/>
      <dgm:spPr/>
    </dgm:pt>
    <dgm:pt modelId="{B329C403-F3E7-42B9-97A9-F1D3730B4F1F}" type="pres">
      <dgm:prSet presAssocID="{7E8934CD-8D47-4A16-900D-2DFE78EB31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D3511D-827A-480E-BE52-0931758BF04E}" type="pres">
      <dgm:prSet presAssocID="{128D165B-C6E4-46BF-9C03-C62A40100AAF}" presName="parTxOnlySpace" presStyleCnt="0"/>
      <dgm:spPr/>
    </dgm:pt>
    <dgm:pt modelId="{2E3194DD-3E95-4B28-9F0B-840CCB7983CE}" type="pres">
      <dgm:prSet presAssocID="{A33F7933-9A46-4D94-A515-AC14D6B87E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446E3E-519D-4D98-8175-6575FDB58DE7}" type="presOf" srcId="{A33F7933-9A46-4D94-A515-AC14D6B87E29}" destId="{2E3194DD-3E95-4B28-9F0B-840CCB7983CE}" srcOrd="0" destOrd="0" presId="urn:microsoft.com/office/officeart/2005/8/layout/chevron1"/>
    <dgm:cxn modelId="{3B0AB040-4F71-4BB7-95E0-078FE60BDBAA}" srcId="{F8C664F6-722C-4EFB-B84E-FCC3A9C47B50}" destId="{A33F7933-9A46-4D94-A515-AC14D6B87E29}" srcOrd="2" destOrd="0" parTransId="{8A0EEB3A-2FCB-4ACD-8238-6CFA2ABC4B47}" sibTransId="{2AA70B72-0F36-4C13-9616-BA431B508F51}"/>
    <dgm:cxn modelId="{1669B166-6E61-4133-9851-5DABA8A7679A}" srcId="{F8C664F6-722C-4EFB-B84E-FCC3A9C47B50}" destId="{7E8934CD-8D47-4A16-900D-2DFE78EB31AD}" srcOrd="1" destOrd="0" parTransId="{D5150AC4-8F1B-47BB-BA5F-2403156676DF}" sibTransId="{128D165B-C6E4-46BF-9C03-C62A40100AAF}"/>
    <dgm:cxn modelId="{DF1A9985-8997-49F5-9B6E-6A3ADBA7F87C}" type="presOf" srcId="{F8C664F6-722C-4EFB-B84E-FCC3A9C47B50}" destId="{B73BBDE9-2444-4D2C-8D32-A1227CB45259}" srcOrd="0" destOrd="0" presId="urn:microsoft.com/office/officeart/2005/8/layout/chevron1"/>
    <dgm:cxn modelId="{FBF372A8-CF38-4CF6-B3A2-FD263A6040BE}" srcId="{F8C664F6-722C-4EFB-B84E-FCC3A9C47B50}" destId="{0237B19E-F39E-445C-AABF-1C6F9B12F600}" srcOrd="0" destOrd="0" parTransId="{4FEB31C8-E493-470A-AA9A-866D951A9E14}" sibTransId="{5B393931-C531-40A1-AFED-4F63AEB929B3}"/>
    <dgm:cxn modelId="{14A108C8-C63D-4001-A095-5224B14A0C85}" type="presOf" srcId="{7E8934CD-8D47-4A16-900D-2DFE78EB31AD}" destId="{B329C403-F3E7-42B9-97A9-F1D3730B4F1F}" srcOrd="0" destOrd="0" presId="urn:microsoft.com/office/officeart/2005/8/layout/chevron1"/>
    <dgm:cxn modelId="{2753E7CA-A1B9-4FFC-93F4-00BF55E2BEA7}" type="presOf" srcId="{0237B19E-F39E-445C-AABF-1C6F9B12F600}" destId="{C96AE5F3-ABEF-46C5-91A7-854AF7EBB878}" srcOrd="0" destOrd="0" presId="urn:microsoft.com/office/officeart/2005/8/layout/chevron1"/>
    <dgm:cxn modelId="{C520E2F5-6BBD-4C94-B0A2-4274C156FBEE}" type="presParOf" srcId="{B73BBDE9-2444-4D2C-8D32-A1227CB45259}" destId="{C96AE5F3-ABEF-46C5-91A7-854AF7EBB878}" srcOrd="0" destOrd="0" presId="urn:microsoft.com/office/officeart/2005/8/layout/chevron1"/>
    <dgm:cxn modelId="{CB62D1F9-532A-42E0-962C-7FD942D3F94B}" type="presParOf" srcId="{B73BBDE9-2444-4D2C-8D32-A1227CB45259}" destId="{5B4E8CBE-43AC-45CA-AEE4-C277E719EA0C}" srcOrd="1" destOrd="0" presId="urn:microsoft.com/office/officeart/2005/8/layout/chevron1"/>
    <dgm:cxn modelId="{9EC64488-1A53-4B29-A8CF-8C2AC785CF8E}" type="presParOf" srcId="{B73BBDE9-2444-4D2C-8D32-A1227CB45259}" destId="{B329C403-F3E7-42B9-97A9-F1D3730B4F1F}" srcOrd="2" destOrd="0" presId="urn:microsoft.com/office/officeart/2005/8/layout/chevron1"/>
    <dgm:cxn modelId="{9237D5E1-C485-4DA3-82DF-45D4DF251DE2}" type="presParOf" srcId="{B73BBDE9-2444-4D2C-8D32-A1227CB45259}" destId="{6ED3511D-827A-480E-BE52-0931758BF04E}" srcOrd="3" destOrd="0" presId="urn:microsoft.com/office/officeart/2005/8/layout/chevron1"/>
    <dgm:cxn modelId="{A73B2847-BC38-4B7B-882E-17A20D29C7C2}" type="presParOf" srcId="{B73BBDE9-2444-4D2C-8D32-A1227CB45259}" destId="{2E3194DD-3E95-4B28-9F0B-840CCB7983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C664F6-722C-4EFB-B84E-FCC3A9C47B50}" type="doc">
      <dgm:prSet loTypeId="urn:microsoft.com/office/officeart/2005/8/layout/chevron1" loCatId="process" qsTypeId="urn:microsoft.com/office/officeart/2005/8/quickstyle/simple2" qsCatId="simple" csTypeId="urn:microsoft.com/office/officeart/2005/8/colors/accent3_1" csCatId="accent3" phldr="1"/>
      <dgm:spPr/>
    </dgm:pt>
    <dgm:pt modelId="{0237B19E-F39E-445C-AABF-1C6F9B12F600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de-DE" sz="1800" b="1" dirty="0"/>
            <a:t>Vorbereitungs- und Definitionsphase</a:t>
          </a:r>
        </a:p>
      </dgm:t>
    </dgm:pt>
    <dgm:pt modelId="{4FEB31C8-E493-470A-AA9A-866D951A9E14}" type="parTrans" cxnId="{FBF372A8-CF38-4CF6-B3A2-FD263A6040BE}">
      <dgm:prSet/>
      <dgm:spPr/>
      <dgm:t>
        <a:bodyPr/>
        <a:lstStyle/>
        <a:p>
          <a:endParaRPr lang="de-DE"/>
        </a:p>
      </dgm:t>
    </dgm:pt>
    <dgm:pt modelId="{5B393931-C531-40A1-AFED-4F63AEB929B3}" type="sibTrans" cxnId="{FBF372A8-CF38-4CF6-B3A2-FD263A6040BE}">
      <dgm:prSet/>
      <dgm:spPr/>
      <dgm:t>
        <a:bodyPr/>
        <a:lstStyle/>
        <a:p>
          <a:endParaRPr lang="de-DE"/>
        </a:p>
      </dgm:t>
    </dgm:pt>
    <dgm:pt modelId="{7E8934CD-8D47-4A16-900D-2DFE78EB31AD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Praktische Durchführung/ Durchführungsphase</a:t>
          </a:r>
        </a:p>
      </dgm:t>
    </dgm:pt>
    <dgm:pt modelId="{D5150AC4-8F1B-47BB-BA5F-2403156676DF}" type="parTrans" cxnId="{1669B166-6E61-4133-9851-5DABA8A7679A}">
      <dgm:prSet/>
      <dgm:spPr/>
      <dgm:t>
        <a:bodyPr/>
        <a:lstStyle/>
        <a:p>
          <a:endParaRPr lang="de-DE"/>
        </a:p>
      </dgm:t>
    </dgm:pt>
    <dgm:pt modelId="{128D165B-C6E4-46BF-9C03-C62A40100AAF}" type="sibTrans" cxnId="{1669B166-6E61-4133-9851-5DABA8A7679A}">
      <dgm:prSet/>
      <dgm:spPr/>
      <dgm:t>
        <a:bodyPr/>
        <a:lstStyle/>
        <a:p>
          <a:endParaRPr lang="de-DE"/>
        </a:p>
      </dgm:t>
    </dgm:pt>
    <dgm:pt modelId="{A33F7933-9A46-4D94-A515-AC14D6B87E29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de-DE" dirty="0"/>
            <a:t>Abschlussphase </a:t>
          </a:r>
        </a:p>
      </dgm:t>
    </dgm:pt>
    <dgm:pt modelId="{8A0EEB3A-2FCB-4ACD-8238-6CFA2ABC4B47}" type="parTrans" cxnId="{3B0AB040-4F71-4BB7-95E0-078FE60BDBAA}">
      <dgm:prSet/>
      <dgm:spPr/>
      <dgm:t>
        <a:bodyPr/>
        <a:lstStyle/>
        <a:p>
          <a:endParaRPr lang="de-DE"/>
        </a:p>
      </dgm:t>
    </dgm:pt>
    <dgm:pt modelId="{2AA70B72-0F36-4C13-9616-BA431B508F51}" type="sibTrans" cxnId="{3B0AB040-4F71-4BB7-95E0-078FE60BDBAA}">
      <dgm:prSet/>
      <dgm:spPr/>
      <dgm:t>
        <a:bodyPr/>
        <a:lstStyle/>
        <a:p>
          <a:endParaRPr lang="de-DE"/>
        </a:p>
      </dgm:t>
    </dgm:pt>
    <dgm:pt modelId="{B73BBDE9-2444-4D2C-8D32-A1227CB45259}" type="pres">
      <dgm:prSet presAssocID="{F8C664F6-722C-4EFB-B84E-FCC3A9C47B50}" presName="Name0" presStyleCnt="0">
        <dgm:presLayoutVars>
          <dgm:dir/>
          <dgm:animLvl val="lvl"/>
          <dgm:resizeHandles val="exact"/>
        </dgm:presLayoutVars>
      </dgm:prSet>
      <dgm:spPr/>
    </dgm:pt>
    <dgm:pt modelId="{C96AE5F3-ABEF-46C5-91A7-854AF7EBB878}" type="pres">
      <dgm:prSet presAssocID="{0237B19E-F39E-445C-AABF-1C6F9B12F6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4E8CBE-43AC-45CA-AEE4-C277E719EA0C}" type="pres">
      <dgm:prSet presAssocID="{5B393931-C531-40A1-AFED-4F63AEB929B3}" presName="parTxOnlySpace" presStyleCnt="0"/>
      <dgm:spPr/>
    </dgm:pt>
    <dgm:pt modelId="{B329C403-F3E7-42B9-97A9-F1D3730B4F1F}" type="pres">
      <dgm:prSet presAssocID="{7E8934CD-8D47-4A16-900D-2DFE78EB31A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ED3511D-827A-480E-BE52-0931758BF04E}" type="pres">
      <dgm:prSet presAssocID="{128D165B-C6E4-46BF-9C03-C62A40100AAF}" presName="parTxOnlySpace" presStyleCnt="0"/>
      <dgm:spPr/>
    </dgm:pt>
    <dgm:pt modelId="{2E3194DD-3E95-4B28-9F0B-840CCB7983CE}" type="pres">
      <dgm:prSet presAssocID="{A33F7933-9A46-4D94-A515-AC14D6B87E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446E3E-519D-4D98-8175-6575FDB58DE7}" type="presOf" srcId="{A33F7933-9A46-4D94-A515-AC14D6B87E29}" destId="{2E3194DD-3E95-4B28-9F0B-840CCB7983CE}" srcOrd="0" destOrd="0" presId="urn:microsoft.com/office/officeart/2005/8/layout/chevron1"/>
    <dgm:cxn modelId="{3B0AB040-4F71-4BB7-95E0-078FE60BDBAA}" srcId="{F8C664F6-722C-4EFB-B84E-FCC3A9C47B50}" destId="{A33F7933-9A46-4D94-A515-AC14D6B87E29}" srcOrd="2" destOrd="0" parTransId="{8A0EEB3A-2FCB-4ACD-8238-6CFA2ABC4B47}" sibTransId="{2AA70B72-0F36-4C13-9616-BA431B508F51}"/>
    <dgm:cxn modelId="{1669B166-6E61-4133-9851-5DABA8A7679A}" srcId="{F8C664F6-722C-4EFB-B84E-FCC3A9C47B50}" destId="{7E8934CD-8D47-4A16-900D-2DFE78EB31AD}" srcOrd="1" destOrd="0" parTransId="{D5150AC4-8F1B-47BB-BA5F-2403156676DF}" sibTransId="{128D165B-C6E4-46BF-9C03-C62A40100AAF}"/>
    <dgm:cxn modelId="{DF1A9985-8997-49F5-9B6E-6A3ADBA7F87C}" type="presOf" srcId="{F8C664F6-722C-4EFB-B84E-FCC3A9C47B50}" destId="{B73BBDE9-2444-4D2C-8D32-A1227CB45259}" srcOrd="0" destOrd="0" presId="urn:microsoft.com/office/officeart/2005/8/layout/chevron1"/>
    <dgm:cxn modelId="{FBF372A8-CF38-4CF6-B3A2-FD263A6040BE}" srcId="{F8C664F6-722C-4EFB-B84E-FCC3A9C47B50}" destId="{0237B19E-F39E-445C-AABF-1C6F9B12F600}" srcOrd="0" destOrd="0" parTransId="{4FEB31C8-E493-470A-AA9A-866D951A9E14}" sibTransId="{5B393931-C531-40A1-AFED-4F63AEB929B3}"/>
    <dgm:cxn modelId="{14A108C8-C63D-4001-A095-5224B14A0C85}" type="presOf" srcId="{7E8934CD-8D47-4A16-900D-2DFE78EB31AD}" destId="{B329C403-F3E7-42B9-97A9-F1D3730B4F1F}" srcOrd="0" destOrd="0" presId="urn:microsoft.com/office/officeart/2005/8/layout/chevron1"/>
    <dgm:cxn modelId="{2753E7CA-A1B9-4FFC-93F4-00BF55E2BEA7}" type="presOf" srcId="{0237B19E-F39E-445C-AABF-1C6F9B12F600}" destId="{C96AE5F3-ABEF-46C5-91A7-854AF7EBB878}" srcOrd="0" destOrd="0" presId="urn:microsoft.com/office/officeart/2005/8/layout/chevron1"/>
    <dgm:cxn modelId="{C520E2F5-6BBD-4C94-B0A2-4274C156FBEE}" type="presParOf" srcId="{B73BBDE9-2444-4D2C-8D32-A1227CB45259}" destId="{C96AE5F3-ABEF-46C5-91A7-854AF7EBB878}" srcOrd="0" destOrd="0" presId="urn:microsoft.com/office/officeart/2005/8/layout/chevron1"/>
    <dgm:cxn modelId="{CB62D1F9-532A-42E0-962C-7FD942D3F94B}" type="presParOf" srcId="{B73BBDE9-2444-4D2C-8D32-A1227CB45259}" destId="{5B4E8CBE-43AC-45CA-AEE4-C277E719EA0C}" srcOrd="1" destOrd="0" presId="urn:microsoft.com/office/officeart/2005/8/layout/chevron1"/>
    <dgm:cxn modelId="{9EC64488-1A53-4B29-A8CF-8C2AC785CF8E}" type="presParOf" srcId="{B73BBDE9-2444-4D2C-8D32-A1227CB45259}" destId="{B329C403-F3E7-42B9-97A9-F1D3730B4F1F}" srcOrd="2" destOrd="0" presId="urn:microsoft.com/office/officeart/2005/8/layout/chevron1"/>
    <dgm:cxn modelId="{9237D5E1-C485-4DA3-82DF-45D4DF251DE2}" type="presParOf" srcId="{B73BBDE9-2444-4D2C-8D32-A1227CB45259}" destId="{6ED3511D-827A-480E-BE52-0931758BF04E}" srcOrd="3" destOrd="0" presId="urn:microsoft.com/office/officeart/2005/8/layout/chevron1"/>
    <dgm:cxn modelId="{A73B2847-BC38-4B7B-882E-17A20D29C7C2}" type="presParOf" srcId="{B73BBDE9-2444-4D2C-8D32-A1227CB45259}" destId="{2E3194DD-3E95-4B28-9F0B-840CCB7983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A29D8E-36EC-4EDA-8CC0-A8A2154E97C9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F91323AE-2F34-4BE9-BB23-D0792DF07810}">
      <dgm:prSet phldrT="[Text]"/>
      <dgm:spPr>
        <a:xfrm>
          <a:off x="1689" y="0"/>
          <a:ext cx="3602645" cy="1148904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Abgrenzung der Leistungsarten bei typengemischten Aufträgen</a:t>
          </a:r>
        </a:p>
      </dgm:t>
    </dgm:pt>
    <dgm:pt modelId="{507CF373-9548-4C56-B695-6FDF709CE12D}" type="parTrans" cxnId="{2D98B2AA-908B-46AB-BACC-FC2DD530A6D0}">
      <dgm:prSet/>
      <dgm:spPr/>
      <dgm:t>
        <a:bodyPr/>
        <a:lstStyle/>
        <a:p>
          <a:endParaRPr lang="de-DE"/>
        </a:p>
      </dgm:t>
    </dgm:pt>
    <dgm:pt modelId="{7CDCD623-A738-4E0B-9D91-2CD710E35792}" type="sibTrans" cxnId="{2D98B2AA-908B-46AB-BACC-FC2DD530A6D0}">
      <dgm:prSet/>
      <dgm:spPr>
        <a:xfrm>
          <a:off x="3964599" y="127723"/>
          <a:ext cx="763760" cy="893456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alpha val="49804"/>
          </a:srgbClr>
        </a:solidFill>
        <a:ln>
          <a:noFill/>
        </a:ln>
        <a:effectLst/>
      </dgm:spPr>
      <dgm:t>
        <a:bodyPr/>
        <a:lstStyle/>
        <a:p>
          <a:endParaRPr lang="de-DE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809D460-DE2C-4B23-9337-2A2D3BF94958}">
      <dgm:prSet phldrT="[Text]"/>
      <dgm:spPr>
        <a:xfrm>
          <a:off x="5045393" y="0"/>
          <a:ext cx="3602645" cy="11489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Bestimmung des </a:t>
          </a:r>
          <a:r>
            <a:rPr lang="de-DE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Hauptgegenstands</a:t>
          </a:r>
          <a:r>
            <a:rPr lang="de-DE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Auftrages</a:t>
          </a:r>
        </a:p>
      </dgm:t>
    </dgm:pt>
    <dgm:pt modelId="{3F2FC648-A7BD-493A-82E5-6BE728E66775}" type="parTrans" cxnId="{3EAFA770-435E-407A-ABDA-984087CF31AB}">
      <dgm:prSet/>
      <dgm:spPr/>
      <dgm:t>
        <a:bodyPr/>
        <a:lstStyle/>
        <a:p>
          <a:endParaRPr lang="de-DE"/>
        </a:p>
      </dgm:t>
    </dgm:pt>
    <dgm:pt modelId="{2C9F8DC4-835A-46E0-97DF-5774655004CA}" type="sibTrans" cxnId="{3EAFA770-435E-407A-ABDA-984087CF31AB}">
      <dgm:prSet/>
      <dgm:spPr/>
      <dgm:t>
        <a:bodyPr/>
        <a:lstStyle/>
        <a:p>
          <a:endParaRPr lang="de-DE"/>
        </a:p>
      </dgm:t>
    </dgm:pt>
    <dgm:pt modelId="{E4401C50-179B-4C82-BFC1-1B14A3CE83DE}" type="pres">
      <dgm:prSet presAssocID="{47A29D8E-36EC-4EDA-8CC0-A8A2154E97C9}" presName="Name0" presStyleCnt="0">
        <dgm:presLayoutVars>
          <dgm:dir/>
          <dgm:resizeHandles val="exact"/>
        </dgm:presLayoutVars>
      </dgm:prSet>
      <dgm:spPr/>
    </dgm:pt>
    <dgm:pt modelId="{FFB6D71F-638E-4B31-B8FB-A2825F1AD638}" type="pres">
      <dgm:prSet presAssocID="{F91323AE-2F34-4BE9-BB23-D0792DF07810}" presName="node" presStyleLbl="node1" presStyleIdx="0" presStyleCnt="2">
        <dgm:presLayoutVars>
          <dgm:bulletEnabled val="1"/>
        </dgm:presLayoutVars>
      </dgm:prSet>
      <dgm:spPr/>
    </dgm:pt>
    <dgm:pt modelId="{3E1DA956-C701-4D9F-9027-7D30A830A236}" type="pres">
      <dgm:prSet presAssocID="{7CDCD623-A738-4E0B-9D91-2CD710E35792}" presName="sibTrans" presStyleLbl="sibTrans2D1" presStyleIdx="0" presStyleCnt="1"/>
      <dgm:spPr/>
    </dgm:pt>
    <dgm:pt modelId="{37255D1D-C2A3-4D6C-B691-1A7809A62A52}" type="pres">
      <dgm:prSet presAssocID="{7CDCD623-A738-4E0B-9D91-2CD710E35792}" presName="connectorText" presStyleLbl="sibTrans2D1" presStyleIdx="0" presStyleCnt="1"/>
      <dgm:spPr/>
    </dgm:pt>
    <dgm:pt modelId="{78251EBD-9272-4BA4-B71C-9658140BD32F}" type="pres">
      <dgm:prSet presAssocID="{1809D460-DE2C-4B23-9337-2A2D3BF94958}" presName="node" presStyleLbl="node1" presStyleIdx="1" presStyleCnt="2">
        <dgm:presLayoutVars>
          <dgm:bulletEnabled val="1"/>
        </dgm:presLayoutVars>
      </dgm:prSet>
      <dgm:spPr/>
    </dgm:pt>
  </dgm:ptLst>
  <dgm:cxnLst>
    <dgm:cxn modelId="{54630D06-7EC1-4E97-8182-3EAACBDE0BD3}" type="presOf" srcId="{F91323AE-2F34-4BE9-BB23-D0792DF07810}" destId="{FFB6D71F-638E-4B31-B8FB-A2825F1AD638}" srcOrd="0" destOrd="0" presId="urn:microsoft.com/office/officeart/2005/8/layout/process1"/>
    <dgm:cxn modelId="{37A4E00A-325E-4B66-9C44-375566E9943F}" type="presOf" srcId="{47A29D8E-36EC-4EDA-8CC0-A8A2154E97C9}" destId="{E4401C50-179B-4C82-BFC1-1B14A3CE83DE}" srcOrd="0" destOrd="0" presId="urn:microsoft.com/office/officeart/2005/8/layout/process1"/>
    <dgm:cxn modelId="{CE3EA044-C5F2-4601-9D15-2D1888E1E79A}" type="presOf" srcId="{1809D460-DE2C-4B23-9337-2A2D3BF94958}" destId="{78251EBD-9272-4BA4-B71C-9658140BD32F}" srcOrd="0" destOrd="0" presId="urn:microsoft.com/office/officeart/2005/8/layout/process1"/>
    <dgm:cxn modelId="{3EAFA770-435E-407A-ABDA-984087CF31AB}" srcId="{47A29D8E-36EC-4EDA-8CC0-A8A2154E97C9}" destId="{1809D460-DE2C-4B23-9337-2A2D3BF94958}" srcOrd="1" destOrd="0" parTransId="{3F2FC648-A7BD-493A-82E5-6BE728E66775}" sibTransId="{2C9F8DC4-835A-46E0-97DF-5774655004CA}"/>
    <dgm:cxn modelId="{2D98B2AA-908B-46AB-BACC-FC2DD530A6D0}" srcId="{47A29D8E-36EC-4EDA-8CC0-A8A2154E97C9}" destId="{F91323AE-2F34-4BE9-BB23-D0792DF07810}" srcOrd="0" destOrd="0" parTransId="{507CF373-9548-4C56-B695-6FDF709CE12D}" sibTransId="{7CDCD623-A738-4E0B-9D91-2CD710E35792}"/>
    <dgm:cxn modelId="{A54B0CE3-E95F-474B-A8D8-3708590258CC}" type="presOf" srcId="{7CDCD623-A738-4E0B-9D91-2CD710E35792}" destId="{37255D1D-C2A3-4D6C-B691-1A7809A62A52}" srcOrd="1" destOrd="0" presId="urn:microsoft.com/office/officeart/2005/8/layout/process1"/>
    <dgm:cxn modelId="{44EDBFEE-A807-4E52-BE5E-0A353FF3E4ED}" type="presOf" srcId="{7CDCD623-A738-4E0B-9D91-2CD710E35792}" destId="{3E1DA956-C701-4D9F-9027-7D30A830A236}" srcOrd="0" destOrd="0" presId="urn:microsoft.com/office/officeart/2005/8/layout/process1"/>
    <dgm:cxn modelId="{DC88962C-C8DE-4C6E-BAD7-4CE7CF9A7EC9}" type="presParOf" srcId="{E4401C50-179B-4C82-BFC1-1B14A3CE83DE}" destId="{FFB6D71F-638E-4B31-B8FB-A2825F1AD638}" srcOrd="0" destOrd="0" presId="urn:microsoft.com/office/officeart/2005/8/layout/process1"/>
    <dgm:cxn modelId="{02B9FB1D-69A7-4044-BDC9-FCFF0F159B9E}" type="presParOf" srcId="{E4401C50-179B-4C82-BFC1-1B14A3CE83DE}" destId="{3E1DA956-C701-4D9F-9027-7D30A830A236}" srcOrd="1" destOrd="0" presId="urn:microsoft.com/office/officeart/2005/8/layout/process1"/>
    <dgm:cxn modelId="{DF5D4F24-7D34-47E5-92A0-D033E1156A5F}" type="presParOf" srcId="{3E1DA956-C701-4D9F-9027-7D30A830A236}" destId="{37255D1D-C2A3-4D6C-B691-1A7809A62A52}" srcOrd="0" destOrd="0" presId="urn:microsoft.com/office/officeart/2005/8/layout/process1"/>
    <dgm:cxn modelId="{B85A2CA2-DCF2-4D4A-A551-7106E1F1AEBA}" type="presParOf" srcId="{E4401C50-179B-4C82-BFC1-1B14A3CE83DE}" destId="{78251EBD-9272-4BA4-B71C-9658140BD3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5383B5-6D14-46CF-83C4-CFB0AED4BA35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CCCDAB05-E1CD-41DA-B511-3A2300CB3A38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/>
            <a:t>Anschreiben</a:t>
          </a:r>
        </a:p>
      </dgm:t>
    </dgm:pt>
    <dgm:pt modelId="{B2AE7BFF-3858-40D4-A865-5D5D3935845D}" type="parTrans" cxnId="{29168C6A-FCB2-4F4A-BF98-218DEC45080F}">
      <dgm:prSet/>
      <dgm:spPr/>
      <dgm:t>
        <a:bodyPr/>
        <a:lstStyle/>
        <a:p>
          <a:endParaRPr lang="de-DE"/>
        </a:p>
      </dgm:t>
    </dgm:pt>
    <dgm:pt modelId="{0C7FB2AE-9A48-4E31-87B9-E6D5188C814B}" type="sibTrans" cxnId="{29168C6A-FCB2-4F4A-BF98-218DEC45080F}">
      <dgm:prSet/>
      <dgm:spPr/>
      <dgm:t>
        <a:bodyPr/>
        <a:lstStyle/>
        <a:p>
          <a:endParaRPr lang="de-DE"/>
        </a:p>
      </dgm:t>
    </dgm:pt>
    <dgm:pt modelId="{FC6786CF-4006-4647-801E-B503436AE542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Aufforderung zur Angebotsabgabe</a:t>
          </a:r>
        </a:p>
      </dgm:t>
    </dgm:pt>
    <dgm:pt modelId="{A540E26F-0C88-416D-BD99-7367ED83C6DF}" type="parTrans" cxnId="{9086CAEC-4EA1-4AA4-870F-DEA309A869A0}">
      <dgm:prSet/>
      <dgm:spPr/>
      <dgm:t>
        <a:bodyPr/>
        <a:lstStyle/>
        <a:p>
          <a:endParaRPr lang="de-DE"/>
        </a:p>
      </dgm:t>
    </dgm:pt>
    <dgm:pt modelId="{D476F9B4-A1A9-4059-99C3-98E29485729A}" type="sibTrans" cxnId="{9086CAEC-4EA1-4AA4-870F-DEA309A869A0}">
      <dgm:prSet/>
      <dgm:spPr/>
      <dgm:t>
        <a:bodyPr/>
        <a:lstStyle/>
        <a:p>
          <a:endParaRPr lang="de-DE"/>
        </a:p>
      </dgm:t>
    </dgm:pt>
    <dgm:pt modelId="{59A15982-86EB-4A61-B477-298B247F39F2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= Kurzfassung der Ausschreibung</a:t>
          </a:r>
        </a:p>
      </dgm:t>
    </dgm:pt>
    <dgm:pt modelId="{9A866EE2-B9D1-4636-B146-E8060A502A06}" type="parTrans" cxnId="{64A5E5AD-4064-4948-9866-7D2CEFF679C0}">
      <dgm:prSet/>
      <dgm:spPr/>
      <dgm:t>
        <a:bodyPr/>
        <a:lstStyle/>
        <a:p>
          <a:endParaRPr lang="de-DE"/>
        </a:p>
      </dgm:t>
    </dgm:pt>
    <dgm:pt modelId="{14E482FD-BFE9-40BF-AF09-33C6C770B5B2}" type="sibTrans" cxnId="{64A5E5AD-4064-4948-9866-7D2CEFF679C0}">
      <dgm:prSet/>
      <dgm:spPr/>
      <dgm:t>
        <a:bodyPr/>
        <a:lstStyle/>
        <a:p>
          <a:endParaRPr lang="de-DE"/>
        </a:p>
      </dgm:t>
    </dgm:pt>
    <dgm:pt modelId="{F2A94503-BD97-4396-B117-863D16458D24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/>
            <a:t>Bewerbungsbedingungen</a:t>
          </a:r>
        </a:p>
      </dgm:t>
    </dgm:pt>
    <dgm:pt modelId="{23678598-516E-4908-BDD5-FFF8C29A77E3}" type="parTrans" cxnId="{D3AD3832-E380-4EEA-9CD0-B16C9B36739E}">
      <dgm:prSet/>
      <dgm:spPr/>
      <dgm:t>
        <a:bodyPr/>
        <a:lstStyle/>
        <a:p>
          <a:endParaRPr lang="de-DE"/>
        </a:p>
      </dgm:t>
    </dgm:pt>
    <dgm:pt modelId="{6E86CC69-7BCE-4AA5-ABB1-9B7E4EAAB871}" type="sibTrans" cxnId="{D3AD3832-E380-4EEA-9CD0-B16C9B36739E}">
      <dgm:prSet/>
      <dgm:spPr/>
      <dgm:t>
        <a:bodyPr/>
        <a:lstStyle/>
        <a:p>
          <a:endParaRPr lang="de-DE"/>
        </a:p>
      </dgm:t>
    </dgm:pt>
    <dgm:pt modelId="{CD8C80F5-4D4D-40BC-98D6-524B68A3E642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Spielregeln für das Vergabeverfahren</a:t>
          </a:r>
        </a:p>
      </dgm:t>
    </dgm:pt>
    <dgm:pt modelId="{EB7FEB17-5655-481B-8750-21A32BF76884}" type="parTrans" cxnId="{49302D26-25AC-4728-8BF6-0C7D9443A5E9}">
      <dgm:prSet/>
      <dgm:spPr/>
      <dgm:t>
        <a:bodyPr/>
        <a:lstStyle/>
        <a:p>
          <a:endParaRPr lang="de-DE"/>
        </a:p>
      </dgm:t>
    </dgm:pt>
    <dgm:pt modelId="{63DA1607-266D-4C4F-A57B-F9FBE97EB2F6}" type="sibTrans" cxnId="{49302D26-25AC-4728-8BF6-0C7D9443A5E9}">
      <dgm:prSet/>
      <dgm:spPr/>
      <dgm:t>
        <a:bodyPr/>
        <a:lstStyle/>
        <a:p>
          <a:endParaRPr lang="de-DE"/>
        </a:p>
      </dgm:t>
    </dgm:pt>
    <dgm:pt modelId="{C84CA0E2-C108-44D1-934A-AA22EAAFB573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Eignung- und Zuschlagskriterien nebst Gewichtung</a:t>
          </a:r>
        </a:p>
      </dgm:t>
    </dgm:pt>
    <dgm:pt modelId="{6FD36EB2-B516-4687-A861-441ECA8FB04A}" type="parTrans" cxnId="{C7070CB9-E567-4E33-BA02-B701D87A0634}">
      <dgm:prSet/>
      <dgm:spPr/>
      <dgm:t>
        <a:bodyPr/>
        <a:lstStyle/>
        <a:p>
          <a:endParaRPr lang="de-DE"/>
        </a:p>
      </dgm:t>
    </dgm:pt>
    <dgm:pt modelId="{B141A21F-7A2D-4565-B812-EB0EB7259DBD}" type="sibTrans" cxnId="{C7070CB9-E567-4E33-BA02-B701D87A0634}">
      <dgm:prSet/>
      <dgm:spPr/>
      <dgm:t>
        <a:bodyPr/>
        <a:lstStyle/>
        <a:p>
          <a:endParaRPr lang="de-DE"/>
        </a:p>
      </dgm:t>
    </dgm:pt>
    <dgm:pt modelId="{4F16E98F-31F5-4C6A-8F14-DE217E0264B3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dirty="0"/>
            <a:t>Vertragsunterlagen</a:t>
          </a:r>
        </a:p>
      </dgm:t>
    </dgm:pt>
    <dgm:pt modelId="{D376D9D2-DE2A-4DBB-B754-3D4EA7A87428}" type="parTrans" cxnId="{911BD63F-E844-417E-9EE1-17900424389F}">
      <dgm:prSet/>
      <dgm:spPr/>
      <dgm:t>
        <a:bodyPr/>
        <a:lstStyle/>
        <a:p>
          <a:endParaRPr lang="de-DE"/>
        </a:p>
      </dgm:t>
    </dgm:pt>
    <dgm:pt modelId="{7C439DB9-0CDE-47CB-ABEC-B4D27621A739}" type="sibTrans" cxnId="{911BD63F-E844-417E-9EE1-17900424389F}">
      <dgm:prSet/>
      <dgm:spPr/>
      <dgm:t>
        <a:bodyPr/>
        <a:lstStyle/>
        <a:p>
          <a:endParaRPr lang="de-DE"/>
        </a:p>
      </dgm:t>
    </dgm:pt>
    <dgm:pt modelId="{7BD5D21B-08F7-4340-B56B-EACBCB40E484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b="1" dirty="0">
              <a:solidFill>
                <a:srgbClr val="FF9900"/>
              </a:solidFill>
            </a:rPr>
            <a:t>Leistungs-beschreibung</a:t>
          </a:r>
        </a:p>
      </dgm:t>
    </dgm:pt>
    <dgm:pt modelId="{B3BE68AD-FE72-4371-9B52-C815139E80C1}" type="parTrans" cxnId="{8F57B36C-9832-4061-A2B6-0805C71CDFFE}">
      <dgm:prSet/>
      <dgm:spPr/>
      <dgm:t>
        <a:bodyPr/>
        <a:lstStyle/>
        <a:p>
          <a:endParaRPr lang="de-DE"/>
        </a:p>
      </dgm:t>
    </dgm:pt>
    <dgm:pt modelId="{FDB8F6CE-212C-4755-A6A9-019E76604838}" type="sibTrans" cxnId="{8F57B36C-9832-4061-A2B6-0805C71CDFFE}">
      <dgm:prSet/>
      <dgm:spPr/>
      <dgm:t>
        <a:bodyPr/>
        <a:lstStyle/>
        <a:p>
          <a:endParaRPr lang="de-DE"/>
        </a:p>
      </dgm:t>
    </dgm:pt>
    <dgm:pt modelId="{C9C1BFD7-92EF-4F84-A213-9CCD4D9BCD8D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Vertragsbedingungen</a:t>
          </a:r>
        </a:p>
      </dgm:t>
    </dgm:pt>
    <dgm:pt modelId="{F22C1B1A-AA6F-4B17-8120-D6E2EB0B73D3}" type="parTrans" cxnId="{891A4DBC-4C06-478E-822B-BCF6332B542F}">
      <dgm:prSet/>
      <dgm:spPr/>
      <dgm:t>
        <a:bodyPr/>
        <a:lstStyle/>
        <a:p>
          <a:endParaRPr lang="de-DE"/>
        </a:p>
      </dgm:t>
    </dgm:pt>
    <dgm:pt modelId="{2AE23962-2987-4782-A621-1A2D26A95C80}" type="sibTrans" cxnId="{891A4DBC-4C06-478E-822B-BCF6332B542F}">
      <dgm:prSet/>
      <dgm:spPr/>
      <dgm:t>
        <a:bodyPr/>
        <a:lstStyle/>
        <a:p>
          <a:endParaRPr lang="de-DE"/>
        </a:p>
      </dgm:t>
    </dgm:pt>
    <dgm:pt modelId="{2E15F1D8-5C60-4201-B8D2-6F26E75A3E1E}" type="pres">
      <dgm:prSet presAssocID="{375383B5-6D14-46CF-83C4-CFB0AED4BA35}" presName="theList" presStyleCnt="0">
        <dgm:presLayoutVars>
          <dgm:dir/>
          <dgm:animLvl val="lvl"/>
          <dgm:resizeHandles val="exact"/>
        </dgm:presLayoutVars>
      </dgm:prSet>
      <dgm:spPr/>
    </dgm:pt>
    <dgm:pt modelId="{38CE2C4C-D0CF-4716-AEE3-2E797F09980A}" type="pres">
      <dgm:prSet presAssocID="{CCCDAB05-E1CD-41DA-B511-3A2300CB3A38}" presName="compNode" presStyleCnt="0"/>
      <dgm:spPr/>
    </dgm:pt>
    <dgm:pt modelId="{B20B04D3-0C3B-40EF-9E65-6C4F851BD89A}" type="pres">
      <dgm:prSet presAssocID="{CCCDAB05-E1CD-41DA-B511-3A2300CB3A38}" presName="aNode" presStyleLbl="bgShp" presStyleIdx="0" presStyleCnt="3"/>
      <dgm:spPr/>
    </dgm:pt>
    <dgm:pt modelId="{BF013D32-63C8-4675-AB28-64851860F38A}" type="pres">
      <dgm:prSet presAssocID="{CCCDAB05-E1CD-41DA-B511-3A2300CB3A38}" presName="textNode" presStyleLbl="bgShp" presStyleIdx="0" presStyleCnt="3"/>
      <dgm:spPr/>
    </dgm:pt>
    <dgm:pt modelId="{38AAD361-AF2B-400A-B94C-A881F3AEE731}" type="pres">
      <dgm:prSet presAssocID="{CCCDAB05-E1CD-41DA-B511-3A2300CB3A38}" presName="compChildNode" presStyleCnt="0"/>
      <dgm:spPr/>
    </dgm:pt>
    <dgm:pt modelId="{AD144236-2292-4871-B04B-3362068BE91C}" type="pres">
      <dgm:prSet presAssocID="{CCCDAB05-E1CD-41DA-B511-3A2300CB3A38}" presName="theInnerList" presStyleCnt="0"/>
      <dgm:spPr/>
    </dgm:pt>
    <dgm:pt modelId="{7448D10E-A52C-43C1-86BE-ABE73E829B71}" type="pres">
      <dgm:prSet presAssocID="{FC6786CF-4006-4647-801E-B503436AE542}" presName="childNode" presStyleLbl="node1" presStyleIdx="0" presStyleCnt="6">
        <dgm:presLayoutVars>
          <dgm:bulletEnabled val="1"/>
        </dgm:presLayoutVars>
      </dgm:prSet>
      <dgm:spPr/>
    </dgm:pt>
    <dgm:pt modelId="{C5954A64-B405-4D98-A955-BAEAF179181C}" type="pres">
      <dgm:prSet presAssocID="{FC6786CF-4006-4647-801E-B503436AE542}" presName="aSpace2" presStyleCnt="0"/>
      <dgm:spPr/>
    </dgm:pt>
    <dgm:pt modelId="{97D00386-60F3-40E5-849F-5BB76ABC4FF2}" type="pres">
      <dgm:prSet presAssocID="{59A15982-86EB-4A61-B477-298B247F39F2}" presName="childNode" presStyleLbl="node1" presStyleIdx="1" presStyleCnt="6">
        <dgm:presLayoutVars>
          <dgm:bulletEnabled val="1"/>
        </dgm:presLayoutVars>
      </dgm:prSet>
      <dgm:spPr/>
    </dgm:pt>
    <dgm:pt modelId="{AC3A7FB1-4999-41FB-A0A2-D30FDD453BDF}" type="pres">
      <dgm:prSet presAssocID="{CCCDAB05-E1CD-41DA-B511-3A2300CB3A38}" presName="aSpace" presStyleCnt="0"/>
      <dgm:spPr/>
    </dgm:pt>
    <dgm:pt modelId="{01B449A3-DCC2-4845-8916-03CA10650E9A}" type="pres">
      <dgm:prSet presAssocID="{F2A94503-BD97-4396-B117-863D16458D24}" presName="compNode" presStyleCnt="0"/>
      <dgm:spPr/>
    </dgm:pt>
    <dgm:pt modelId="{A62E16F9-7A73-472B-A522-879CCD7D316F}" type="pres">
      <dgm:prSet presAssocID="{F2A94503-BD97-4396-B117-863D16458D24}" presName="aNode" presStyleLbl="bgShp" presStyleIdx="1" presStyleCnt="3"/>
      <dgm:spPr/>
    </dgm:pt>
    <dgm:pt modelId="{8B3502D4-1EFA-48AA-9251-9DBA73F1D69B}" type="pres">
      <dgm:prSet presAssocID="{F2A94503-BD97-4396-B117-863D16458D24}" presName="textNode" presStyleLbl="bgShp" presStyleIdx="1" presStyleCnt="3"/>
      <dgm:spPr/>
    </dgm:pt>
    <dgm:pt modelId="{31C5D314-65ED-4D43-B0D9-33DA6C5EDEF0}" type="pres">
      <dgm:prSet presAssocID="{F2A94503-BD97-4396-B117-863D16458D24}" presName="compChildNode" presStyleCnt="0"/>
      <dgm:spPr/>
    </dgm:pt>
    <dgm:pt modelId="{173F0AFF-3009-4662-893F-B5BE32670919}" type="pres">
      <dgm:prSet presAssocID="{F2A94503-BD97-4396-B117-863D16458D24}" presName="theInnerList" presStyleCnt="0"/>
      <dgm:spPr/>
    </dgm:pt>
    <dgm:pt modelId="{0DAE731B-C778-457E-8991-276A84B331AB}" type="pres">
      <dgm:prSet presAssocID="{CD8C80F5-4D4D-40BC-98D6-524B68A3E642}" presName="childNode" presStyleLbl="node1" presStyleIdx="2" presStyleCnt="6">
        <dgm:presLayoutVars>
          <dgm:bulletEnabled val="1"/>
        </dgm:presLayoutVars>
      </dgm:prSet>
      <dgm:spPr/>
    </dgm:pt>
    <dgm:pt modelId="{81C85368-2B50-4E35-8E9E-33DAEC637351}" type="pres">
      <dgm:prSet presAssocID="{CD8C80F5-4D4D-40BC-98D6-524B68A3E642}" presName="aSpace2" presStyleCnt="0"/>
      <dgm:spPr/>
    </dgm:pt>
    <dgm:pt modelId="{004E72EE-AA29-4E51-95E4-217181C4FEF4}" type="pres">
      <dgm:prSet presAssocID="{C84CA0E2-C108-44D1-934A-AA22EAAFB573}" presName="childNode" presStyleLbl="node1" presStyleIdx="3" presStyleCnt="6">
        <dgm:presLayoutVars>
          <dgm:bulletEnabled val="1"/>
        </dgm:presLayoutVars>
      </dgm:prSet>
      <dgm:spPr/>
    </dgm:pt>
    <dgm:pt modelId="{88AD401D-2D01-4ACF-8AB8-3F7D9D9C7EBE}" type="pres">
      <dgm:prSet presAssocID="{F2A94503-BD97-4396-B117-863D16458D24}" presName="aSpace" presStyleCnt="0"/>
      <dgm:spPr/>
    </dgm:pt>
    <dgm:pt modelId="{2B84F036-EB48-4022-83C5-776BDFC59616}" type="pres">
      <dgm:prSet presAssocID="{4F16E98F-31F5-4C6A-8F14-DE217E0264B3}" presName="compNode" presStyleCnt="0"/>
      <dgm:spPr/>
    </dgm:pt>
    <dgm:pt modelId="{84AF748D-15EF-4D65-A324-7859F611024A}" type="pres">
      <dgm:prSet presAssocID="{4F16E98F-31F5-4C6A-8F14-DE217E0264B3}" presName="aNode" presStyleLbl="bgShp" presStyleIdx="2" presStyleCnt="3"/>
      <dgm:spPr/>
    </dgm:pt>
    <dgm:pt modelId="{30E58E44-6B3E-44FE-A868-270B434E3B0E}" type="pres">
      <dgm:prSet presAssocID="{4F16E98F-31F5-4C6A-8F14-DE217E0264B3}" presName="textNode" presStyleLbl="bgShp" presStyleIdx="2" presStyleCnt="3"/>
      <dgm:spPr/>
    </dgm:pt>
    <dgm:pt modelId="{7D0C4F54-5FB6-4BAD-89D1-4FAA66F07787}" type="pres">
      <dgm:prSet presAssocID="{4F16E98F-31F5-4C6A-8F14-DE217E0264B3}" presName="compChildNode" presStyleCnt="0"/>
      <dgm:spPr/>
    </dgm:pt>
    <dgm:pt modelId="{EAAA3F1D-91C9-41D7-84E0-3DC8732AEDA8}" type="pres">
      <dgm:prSet presAssocID="{4F16E98F-31F5-4C6A-8F14-DE217E0264B3}" presName="theInnerList" presStyleCnt="0"/>
      <dgm:spPr/>
    </dgm:pt>
    <dgm:pt modelId="{AF88614C-1DB7-431C-9678-B6F4D436692F}" type="pres">
      <dgm:prSet presAssocID="{7BD5D21B-08F7-4340-B56B-EACBCB40E484}" presName="childNode" presStyleLbl="node1" presStyleIdx="4" presStyleCnt="6">
        <dgm:presLayoutVars>
          <dgm:bulletEnabled val="1"/>
        </dgm:presLayoutVars>
      </dgm:prSet>
      <dgm:spPr/>
    </dgm:pt>
    <dgm:pt modelId="{466260E2-1D9F-49EA-9A18-92A5AE73FBCE}" type="pres">
      <dgm:prSet presAssocID="{7BD5D21B-08F7-4340-B56B-EACBCB40E484}" presName="aSpace2" presStyleCnt="0"/>
      <dgm:spPr/>
    </dgm:pt>
    <dgm:pt modelId="{C6797667-F4A8-41D3-B2C7-B595BF971771}" type="pres">
      <dgm:prSet presAssocID="{C9C1BFD7-92EF-4F84-A213-9CCD4D9BCD8D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60A5B0F-21BE-4B75-B8BB-3CD64484523F}" type="presOf" srcId="{C9C1BFD7-92EF-4F84-A213-9CCD4D9BCD8D}" destId="{C6797667-F4A8-41D3-B2C7-B595BF971771}" srcOrd="0" destOrd="0" presId="urn:microsoft.com/office/officeart/2005/8/layout/lProcess2"/>
    <dgm:cxn modelId="{1046F115-D761-45B9-A029-28E815C564BC}" type="presOf" srcId="{C84CA0E2-C108-44D1-934A-AA22EAAFB573}" destId="{004E72EE-AA29-4E51-95E4-217181C4FEF4}" srcOrd="0" destOrd="0" presId="urn:microsoft.com/office/officeart/2005/8/layout/lProcess2"/>
    <dgm:cxn modelId="{49302D26-25AC-4728-8BF6-0C7D9443A5E9}" srcId="{F2A94503-BD97-4396-B117-863D16458D24}" destId="{CD8C80F5-4D4D-40BC-98D6-524B68A3E642}" srcOrd="0" destOrd="0" parTransId="{EB7FEB17-5655-481B-8750-21A32BF76884}" sibTransId="{63DA1607-266D-4C4F-A57B-F9FBE97EB2F6}"/>
    <dgm:cxn modelId="{D3AD3832-E380-4EEA-9CD0-B16C9B36739E}" srcId="{375383B5-6D14-46CF-83C4-CFB0AED4BA35}" destId="{F2A94503-BD97-4396-B117-863D16458D24}" srcOrd="1" destOrd="0" parTransId="{23678598-516E-4908-BDD5-FFF8C29A77E3}" sibTransId="{6E86CC69-7BCE-4AA5-ABB1-9B7E4EAAB871}"/>
    <dgm:cxn modelId="{DDD4CA37-0345-4651-B159-36A9E719869A}" type="presOf" srcId="{7BD5D21B-08F7-4340-B56B-EACBCB40E484}" destId="{AF88614C-1DB7-431C-9678-B6F4D436692F}" srcOrd="0" destOrd="0" presId="urn:microsoft.com/office/officeart/2005/8/layout/lProcess2"/>
    <dgm:cxn modelId="{911BD63F-E844-417E-9EE1-17900424389F}" srcId="{375383B5-6D14-46CF-83C4-CFB0AED4BA35}" destId="{4F16E98F-31F5-4C6A-8F14-DE217E0264B3}" srcOrd="2" destOrd="0" parTransId="{D376D9D2-DE2A-4DBB-B754-3D4EA7A87428}" sibTransId="{7C439DB9-0CDE-47CB-ABEC-B4D27621A739}"/>
    <dgm:cxn modelId="{F589305D-4A37-4AD3-B976-1FC401E06084}" type="presOf" srcId="{4F16E98F-31F5-4C6A-8F14-DE217E0264B3}" destId="{30E58E44-6B3E-44FE-A868-270B434E3B0E}" srcOrd="1" destOrd="0" presId="urn:microsoft.com/office/officeart/2005/8/layout/lProcess2"/>
    <dgm:cxn modelId="{36B98441-2DC8-4483-AF44-D1C1E693AAC2}" type="presOf" srcId="{CD8C80F5-4D4D-40BC-98D6-524B68A3E642}" destId="{0DAE731B-C778-457E-8991-276A84B331AB}" srcOrd="0" destOrd="0" presId="urn:microsoft.com/office/officeart/2005/8/layout/lProcess2"/>
    <dgm:cxn modelId="{D49A4466-4503-45D1-96FA-4FB5039D58FB}" type="presOf" srcId="{F2A94503-BD97-4396-B117-863D16458D24}" destId="{8B3502D4-1EFA-48AA-9251-9DBA73F1D69B}" srcOrd="1" destOrd="0" presId="urn:microsoft.com/office/officeart/2005/8/layout/lProcess2"/>
    <dgm:cxn modelId="{29168C6A-FCB2-4F4A-BF98-218DEC45080F}" srcId="{375383B5-6D14-46CF-83C4-CFB0AED4BA35}" destId="{CCCDAB05-E1CD-41DA-B511-3A2300CB3A38}" srcOrd="0" destOrd="0" parTransId="{B2AE7BFF-3858-40D4-A865-5D5D3935845D}" sibTransId="{0C7FB2AE-9A48-4E31-87B9-E6D5188C814B}"/>
    <dgm:cxn modelId="{8F57B36C-9832-4061-A2B6-0805C71CDFFE}" srcId="{4F16E98F-31F5-4C6A-8F14-DE217E0264B3}" destId="{7BD5D21B-08F7-4340-B56B-EACBCB40E484}" srcOrd="0" destOrd="0" parTransId="{B3BE68AD-FE72-4371-9B52-C815139E80C1}" sibTransId="{FDB8F6CE-212C-4755-A6A9-019E76604838}"/>
    <dgm:cxn modelId="{EA9E704D-22B7-48BD-B090-FAA922C309A0}" type="presOf" srcId="{375383B5-6D14-46CF-83C4-CFB0AED4BA35}" destId="{2E15F1D8-5C60-4201-B8D2-6F26E75A3E1E}" srcOrd="0" destOrd="0" presId="urn:microsoft.com/office/officeart/2005/8/layout/lProcess2"/>
    <dgm:cxn modelId="{9729145A-C12E-46C7-BF2A-E69957CCFC9A}" type="presOf" srcId="{59A15982-86EB-4A61-B477-298B247F39F2}" destId="{97D00386-60F3-40E5-849F-5BB76ABC4FF2}" srcOrd="0" destOrd="0" presId="urn:microsoft.com/office/officeart/2005/8/layout/lProcess2"/>
    <dgm:cxn modelId="{9624A082-3BF2-4B36-AF07-E8329CD92BA1}" type="presOf" srcId="{F2A94503-BD97-4396-B117-863D16458D24}" destId="{A62E16F9-7A73-472B-A522-879CCD7D316F}" srcOrd="0" destOrd="0" presId="urn:microsoft.com/office/officeart/2005/8/layout/lProcess2"/>
    <dgm:cxn modelId="{EEAC708C-4FC4-4234-AD53-6C4C6444DDCC}" type="presOf" srcId="{FC6786CF-4006-4647-801E-B503436AE542}" destId="{7448D10E-A52C-43C1-86BE-ABE73E829B71}" srcOrd="0" destOrd="0" presId="urn:microsoft.com/office/officeart/2005/8/layout/lProcess2"/>
    <dgm:cxn modelId="{A0EBE7A0-FFF7-47E7-A047-062B84AC2A2C}" type="presOf" srcId="{4F16E98F-31F5-4C6A-8F14-DE217E0264B3}" destId="{84AF748D-15EF-4D65-A324-7859F611024A}" srcOrd="0" destOrd="0" presId="urn:microsoft.com/office/officeart/2005/8/layout/lProcess2"/>
    <dgm:cxn modelId="{64A5E5AD-4064-4948-9866-7D2CEFF679C0}" srcId="{CCCDAB05-E1CD-41DA-B511-3A2300CB3A38}" destId="{59A15982-86EB-4A61-B477-298B247F39F2}" srcOrd="1" destOrd="0" parTransId="{9A866EE2-B9D1-4636-B146-E8060A502A06}" sibTransId="{14E482FD-BFE9-40BF-AF09-33C6C770B5B2}"/>
    <dgm:cxn modelId="{C7070CB9-E567-4E33-BA02-B701D87A0634}" srcId="{F2A94503-BD97-4396-B117-863D16458D24}" destId="{C84CA0E2-C108-44D1-934A-AA22EAAFB573}" srcOrd="1" destOrd="0" parTransId="{6FD36EB2-B516-4687-A861-441ECA8FB04A}" sibTransId="{B141A21F-7A2D-4565-B812-EB0EB7259DBD}"/>
    <dgm:cxn modelId="{A2D277BA-3A07-4625-964F-E25725CA47D7}" type="presOf" srcId="{CCCDAB05-E1CD-41DA-B511-3A2300CB3A38}" destId="{BF013D32-63C8-4675-AB28-64851860F38A}" srcOrd="1" destOrd="0" presId="urn:microsoft.com/office/officeart/2005/8/layout/lProcess2"/>
    <dgm:cxn modelId="{891A4DBC-4C06-478E-822B-BCF6332B542F}" srcId="{4F16E98F-31F5-4C6A-8F14-DE217E0264B3}" destId="{C9C1BFD7-92EF-4F84-A213-9CCD4D9BCD8D}" srcOrd="1" destOrd="0" parTransId="{F22C1B1A-AA6F-4B17-8120-D6E2EB0B73D3}" sibTransId="{2AE23962-2987-4782-A621-1A2D26A95C80}"/>
    <dgm:cxn modelId="{9086CAEC-4EA1-4AA4-870F-DEA309A869A0}" srcId="{CCCDAB05-E1CD-41DA-B511-3A2300CB3A38}" destId="{FC6786CF-4006-4647-801E-B503436AE542}" srcOrd="0" destOrd="0" parTransId="{A540E26F-0C88-416D-BD99-7367ED83C6DF}" sibTransId="{D476F9B4-A1A9-4059-99C3-98E29485729A}"/>
    <dgm:cxn modelId="{4B4C64F8-A74B-4F1E-8784-C93E004F5D1A}" type="presOf" srcId="{CCCDAB05-E1CD-41DA-B511-3A2300CB3A38}" destId="{B20B04D3-0C3B-40EF-9E65-6C4F851BD89A}" srcOrd="0" destOrd="0" presId="urn:microsoft.com/office/officeart/2005/8/layout/lProcess2"/>
    <dgm:cxn modelId="{14C5DE25-95BE-4E31-83CA-6FD84EE60FDF}" type="presParOf" srcId="{2E15F1D8-5C60-4201-B8D2-6F26E75A3E1E}" destId="{38CE2C4C-D0CF-4716-AEE3-2E797F09980A}" srcOrd="0" destOrd="0" presId="urn:microsoft.com/office/officeart/2005/8/layout/lProcess2"/>
    <dgm:cxn modelId="{859AC786-9787-4515-A4F9-5A2665E1AA81}" type="presParOf" srcId="{38CE2C4C-D0CF-4716-AEE3-2E797F09980A}" destId="{B20B04D3-0C3B-40EF-9E65-6C4F851BD89A}" srcOrd="0" destOrd="0" presId="urn:microsoft.com/office/officeart/2005/8/layout/lProcess2"/>
    <dgm:cxn modelId="{AEA95D9A-B54D-46B9-83F5-507709891F5D}" type="presParOf" srcId="{38CE2C4C-D0CF-4716-AEE3-2E797F09980A}" destId="{BF013D32-63C8-4675-AB28-64851860F38A}" srcOrd="1" destOrd="0" presId="urn:microsoft.com/office/officeart/2005/8/layout/lProcess2"/>
    <dgm:cxn modelId="{5FBF2B62-D39B-4CE8-A7E4-2F4C1ECC6CA5}" type="presParOf" srcId="{38CE2C4C-D0CF-4716-AEE3-2E797F09980A}" destId="{38AAD361-AF2B-400A-B94C-A881F3AEE731}" srcOrd="2" destOrd="0" presId="urn:microsoft.com/office/officeart/2005/8/layout/lProcess2"/>
    <dgm:cxn modelId="{3AB42C20-D0CC-4E8C-BA49-1266832D072E}" type="presParOf" srcId="{38AAD361-AF2B-400A-B94C-A881F3AEE731}" destId="{AD144236-2292-4871-B04B-3362068BE91C}" srcOrd="0" destOrd="0" presId="urn:microsoft.com/office/officeart/2005/8/layout/lProcess2"/>
    <dgm:cxn modelId="{58B384D6-C84E-42DC-98A1-152C1F257DAA}" type="presParOf" srcId="{AD144236-2292-4871-B04B-3362068BE91C}" destId="{7448D10E-A52C-43C1-86BE-ABE73E829B71}" srcOrd="0" destOrd="0" presId="urn:microsoft.com/office/officeart/2005/8/layout/lProcess2"/>
    <dgm:cxn modelId="{2F046D92-C9FC-440E-81EE-E15AD5AADCC1}" type="presParOf" srcId="{AD144236-2292-4871-B04B-3362068BE91C}" destId="{C5954A64-B405-4D98-A955-BAEAF179181C}" srcOrd="1" destOrd="0" presId="urn:microsoft.com/office/officeart/2005/8/layout/lProcess2"/>
    <dgm:cxn modelId="{E3ED9C23-19CE-4B5E-8577-FB7C64A51A19}" type="presParOf" srcId="{AD144236-2292-4871-B04B-3362068BE91C}" destId="{97D00386-60F3-40E5-849F-5BB76ABC4FF2}" srcOrd="2" destOrd="0" presId="urn:microsoft.com/office/officeart/2005/8/layout/lProcess2"/>
    <dgm:cxn modelId="{589B89D4-5B45-4D89-BBED-88B561BCC53E}" type="presParOf" srcId="{2E15F1D8-5C60-4201-B8D2-6F26E75A3E1E}" destId="{AC3A7FB1-4999-41FB-A0A2-D30FDD453BDF}" srcOrd="1" destOrd="0" presId="urn:microsoft.com/office/officeart/2005/8/layout/lProcess2"/>
    <dgm:cxn modelId="{3C3F52C6-A825-4582-AE2C-CC52CCE32E7B}" type="presParOf" srcId="{2E15F1D8-5C60-4201-B8D2-6F26E75A3E1E}" destId="{01B449A3-DCC2-4845-8916-03CA10650E9A}" srcOrd="2" destOrd="0" presId="urn:microsoft.com/office/officeart/2005/8/layout/lProcess2"/>
    <dgm:cxn modelId="{B5DA2A75-938B-42F3-B6E6-C25A91BBC428}" type="presParOf" srcId="{01B449A3-DCC2-4845-8916-03CA10650E9A}" destId="{A62E16F9-7A73-472B-A522-879CCD7D316F}" srcOrd="0" destOrd="0" presId="urn:microsoft.com/office/officeart/2005/8/layout/lProcess2"/>
    <dgm:cxn modelId="{51A51B07-5E82-450B-BF78-1D0AF892D032}" type="presParOf" srcId="{01B449A3-DCC2-4845-8916-03CA10650E9A}" destId="{8B3502D4-1EFA-48AA-9251-9DBA73F1D69B}" srcOrd="1" destOrd="0" presId="urn:microsoft.com/office/officeart/2005/8/layout/lProcess2"/>
    <dgm:cxn modelId="{DD630105-82FE-45FD-A8F4-4B87A2022201}" type="presParOf" srcId="{01B449A3-DCC2-4845-8916-03CA10650E9A}" destId="{31C5D314-65ED-4D43-B0D9-33DA6C5EDEF0}" srcOrd="2" destOrd="0" presId="urn:microsoft.com/office/officeart/2005/8/layout/lProcess2"/>
    <dgm:cxn modelId="{94C77D12-AEF8-40B2-B2D7-96DF173C89D4}" type="presParOf" srcId="{31C5D314-65ED-4D43-B0D9-33DA6C5EDEF0}" destId="{173F0AFF-3009-4662-893F-B5BE32670919}" srcOrd="0" destOrd="0" presId="urn:microsoft.com/office/officeart/2005/8/layout/lProcess2"/>
    <dgm:cxn modelId="{691254AE-A522-439F-820B-B3384A2E7584}" type="presParOf" srcId="{173F0AFF-3009-4662-893F-B5BE32670919}" destId="{0DAE731B-C778-457E-8991-276A84B331AB}" srcOrd="0" destOrd="0" presId="urn:microsoft.com/office/officeart/2005/8/layout/lProcess2"/>
    <dgm:cxn modelId="{A961C81B-52CE-42C0-9CEB-CB317997D776}" type="presParOf" srcId="{173F0AFF-3009-4662-893F-B5BE32670919}" destId="{81C85368-2B50-4E35-8E9E-33DAEC637351}" srcOrd="1" destOrd="0" presId="urn:microsoft.com/office/officeart/2005/8/layout/lProcess2"/>
    <dgm:cxn modelId="{012E8618-F23E-4AE0-8B21-21D09423ACEB}" type="presParOf" srcId="{173F0AFF-3009-4662-893F-B5BE32670919}" destId="{004E72EE-AA29-4E51-95E4-217181C4FEF4}" srcOrd="2" destOrd="0" presId="urn:microsoft.com/office/officeart/2005/8/layout/lProcess2"/>
    <dgm:cxn modelId="{E96B68CE-5565-4207-995D-DEF6B90DB779}" type="presParOf" srcId="{2E15F1D8-5C60-4201-B8D2-6F26E75A3E1E}" destId="{88AD401D-2D01-4ACF-8AB8-3F7D9D9C7EBE}" srcOrd="3" destOrd="0" presId="urn:microsoft.com/office/officeart/2005/8/layout/lProcess2"/>
    <dgm:cxn modelId="{F2F9AC9A-2C62-4767-A9F1-193DE4FD5DE4}" type="presParOf" srcId="{2E15F1D8-5C60-4201-B8D2-6F26E75A3E1E}" destId="{2B84F036-EB48-4022-83C5-776BDFC59616}" srcOrd="4" destOrd="0" presId="urn:microsoft.com/office/officeart/2005/8/layout/lProcess2"/>
    <dgm:cxn modelId="{3C4FEADB-B55B-4671-A95F-335232A7C12F}" type="presParOf" srcId="{2B84F036-EB48-4022-83C5-776BDFC59616}" destId="{84AF748D-15EF-4D65-A324-7859F611024A}" srcOrd="0" destOrd="0" presId="urn:microsoft.com/office/officeart/2005/8/layout/lProcess2"/>
    <dgm:cxn modelId="{749C31BF-870C-455D-9FF4-857A0FD96ADB}" type="presParOf" srcId="{2B84F036-EB48-4022-83C5-776BDFC59616}" destId="{30E58E44-6B3E-44FE-A868-270B434E3B0E}" srcOrd="1" destOrd="0" presId="urn:microsoft.com/office/officeart/2005/8/layout/lProcess2"/>
    <dgm:cxn modelId="{140D5585-6D1D-4151-BA46-299A525AC9C2}" type="presParOf" srcId="{2B84F036-EB48-4022-83C5-776BDFC59616}" destId="{7D0C4F54-5FB6-4BAD-89D1-4FAA66F07787}" srcOrd="2" destOrd="0" presId="urn:microsoft.com/office/officeart/2005/8/layout/lProcess2"/>
    <dgm:cxn modelId="{925FF48A-A22A-47EF-B99D-9AE68CEDA7F0}" type="presParOf" srcId="{7D0C4F54-5FB6-4BAD-89D1-4FAA66F07787}" destId="{EAAA3F1D-91C9-41D7-84E0-3DC8732AEDA8}" srcOrd="0" destOrd="0" presId="urn:microsoft.com/office/officeart/2005/8/layout/lProcess2"/>
    <dgm:cxn modelId="{3A0F3E01-7A1B-42AC-81CA-23510AD85734}" type="presParOf" srcId="{EAAA3F1D-91C9-41D7-84E0-3DC8732AEDA8}" destId="{AF88614C-1DB7-431C-9678-B6F4D436692F}" srcOrd="0" destOrd="0" presId="urn:microsoft.com/office/officeart/2005/8/layout/lProcess2"/>
    <dgm:cxn modelId="{08EF0375-2661-4D23-BA17-93342DDA0152}" type="presParOf" srcId="{EAAA3F1D-91C9-41D7-84E0-3DC8732AEDA8}" destId="{466260E2-1D9F-49EA-9A18-92A5AE73FBCE}" srcOrd="1" destOrd="0" presId="urn:microsoft.com/office/officeart/2005/8/layout/lProcess2"/>
    <dgm:cxn modelId="{F2F88D83-D2E0-4464-8A04-1F8E2DD9A987}" type="presParOf" srcId="{EAAA3F1D-91C9-41D7-84E0-3DC8732AEDA8}" destId="{C6797667-F4A8-41D3-B2C7-B595BF97177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DAD5A-1A51-417E-98E2-1E76392B52EB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3DFF9920-B01F-460C-98E1-EC951343BFC2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EU-Verfahren</a:t>
          </a:r>
        </a:p>
      </dgm:t>
    </dgm:pt>
    <dgm:pt modelId="{F6515195-676F-42D0-AD67-7D9C1C8D8C60}" type="parTrans" cxnId="{AEC1BA2B-5405-48BF-A209-0F6187149158}">
      <dgm:prSet/>
      <dgm:spPr/>
      <dgm:t>
        <a:bodyPr/>
        <a:lstStyle/>
        <a:p>
          <a:endParaRPr lang="de-DE"/>
        </a:p>
      </dgm:t>
    </dgm:pt>
    <dgm:pt modelId="{E0A53774-CDCA-4ED7-806F-C37E28DA52E5}" type="sibTrans" cxnId="{AEC1BA2B-5405-48BF-A209-0F6187149158}">
      <dgm:prSet/>
      <dgm:spPr/>
      <dgm:t>
        <a:bodyPr/>
        <a:lstStyle/>
        <a:p>
          <a:endParaRPr lang="de-DE"/>
        </a:p>
      </dgm:t>
    </dgm:pt>
    <dgm:pt modelId="{994A8932-5450-4F47-A9C5-DE5B77FC0CA1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Freiwillig - Prüfung Gleichwertigkeit</a:t>
          </a:r>
        </a:p>
      </dgm:t>
    </dgm:pt>
    <dgm:pt modelId="{B0B3E1FD-300C-4AD6-866B-77039A3C0F92}" type="parTrans" cxnId="{8F4EDAB2-C4B0-4176-99C9-355CAEB438C5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111E5ED2-AFDD-4D83-81FB-9CF2830600BA}" type="sibTrans" cxnId="{8F4EDAB2-C4B0-4176-99C9-355CAEB438C5}">
      <dgm:prSet/>
      <dgm:spPr/>
      <dgm:t>
        <a:bodyPr/>
        <a:lstStyle/>
        <a:p>
          <a:endParaRPr lang="de-DE"/>
        </a:p>
      </dgm:t>
    </dgm:pt>
    <dgm:pt modelId="{F443BF31-AF45-49A3-A4CD-B06FAD911038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Nationale Verfahren</a:t>
          </a:r>
        </a:p>
      </dgm:t>
    </dgm:pt>
    <dgm:pt modelId="{8E34DA44-CA33-40A5-AA7A-5029EF6F8B82}" type="parTrans" cxnId="{549ED480-9C34-4E2D-A2C9-1F3EA3E273A0}">
      <dgm:prSet/>
      <dgm:spPr/>
      <dgm:t>
        <a:bodyPr/>
        <a:lstStyle/>
        <a:p>
          <a:endParaRPr lang="de-DE"/>
        </a:p>
      </dgm:t>
    </dgm:pt>
    <dgm:pt modelId="{034CF0AD-93FB-4E16-9BF9-D1A55B57C06E}" type="sibTrans" cxnId="{549ED480-9C34-4E2D-A2C9-1F3EA3E273A0}">
      <dgm:prSet/>
      <dgm:spPr/>
      <dgm:t>
        <a:bodyPr/>
        <a:lstStyle/>
        <a:p>
          <a:endParaRPr lang="de-DE"/>
        </a:p>
      </dgm:t>
    </dgm:pt>
    <dgm:pt modelId="{EDDE78EF-0493-4C21-8864-59F6DF69C95E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verpflichtend</a:t>
          </a:r>
        </a:p>
      </dgm:t>
    </dgm:pt>
    <dgm:pt modelId="{05B77658-E08B-407E-A5A2-A0DA525C804A}" type="parTrans" cxnId="{64E2A4EC-C8DD-40F3-9DB8-B3E570992971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2FF1A246-9B75-4BEA-929B-0484C8D048B1}" type="sibTrans" cxnId="{64E2A4EC-C8DD-40F3-9DB8-B3E570992971}">
      <dgm:prSet/>
      <dgm:spPr/>
      <dgm:t>
        <a:bodyPr/>
        <a:lstStyle/>
        <a:p>
          <a:endParaRPr lang="de-DE"/>
        </a:p>
      </dgm:t>
    </dgm:pt>
    <dgm:pt modelId="{D5080E19-DA72-4731-8DBF-21FBAE91271D}" type="pres">
      <dgm:prSet presAssocID="{9F5DAD5A-1A51-417E-98E2-1E76392B52E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9352FF1-2601-4B8B-A8FC-C7C6A084D299}" type="pres">
      <dgm:prSet presAssocID="{3DFF9920-B01F-460C-98E1-EC951343BFC2}" presName="root1" presStyleCnt="0"/>
      <dgm:spPr/>
    </dgm:pt>
    <dgm:pt modelId="{B2048ECB-96B5-4BEC-B9AE-28C892E28E04}" type="pres">
      <dgm:prSet presAssocID="{3DFF9920-B01F-460C-98E1-EC951343BFC2}" presName="LevelOneTextNode" presStyleLbl="node0" presStyleIdx="0" presStyleCnt="2" custScaleX="191239">
        <dgm:presLayoutVars>
          <dgm:chPref val="3"/>
        </dgm:presLayoutVars>
      </dgm:prSet>
      <dgm:spPr/>
    </dgm:pt>
    <dgm:pt modelId="{85D7FF79-A47A-4230-92F2-C2B7C61B986F}" type="pres">
      <dgm:prSet presAssocID="{3DFF9920-B01F-460C-98E1-EC951343BFC2}" presName="level2hierChild" presStyleCnt="0"/>
      <dgm:spPr/>
    </dgm:pt>
    <dgm:pt modelId="{90EFB86A-AB50-4F06-9F57-264A0F204A34}" type="pres">
      <dgm:prSet presAssocID="{05B77658-E08B-407E-A5A2-A0DA525C804A}" presName="conn2-1" presStyleLbl="parChTrans1D2" presStyleIdx="0" presStyleCnt="2"/>
      <dgm:spPr/>
    </dgm:pt>
    <dgm:pt modelId="{0A57366B-67C5-4BA2-B2BA-3132DA9B7DCC}" type="pres">
      <dgm:prSet presAssocID="{05B77658-E08B-407E-A5A2-A0DA525C804A}" presName="connTx" presStyleLbl="parChTrans1D2" presStyleIdx="0" presStyleCnt="2"/>
      <dgm:spPr/>
    </dgm:pt>
    <dgm:pt modelId="{2D1645A1-9DDF-4B24-8989-FB02538B635F}" type="pres">
      <dgm:prSet presAssocID="{EDDE78EF-0493-4C21-8864-59F6DF69C95E}" presName="root2" presStyleCnt="0"/>
      <dgm:spPr/>
    </dgm:pt>
    <dgm:pt modelId="{C7868788-4E30-4AB8-AF89-C7820D5874F9}" type="pres">
      <dgm:prSet presAssocID="{EDDE78EF-0493-4C21-8864-59F6DF69C95E}" presName="LevelTwoTextNode" presStyleLbl="node2" presStyleIdx="0" presStyleCnt="2" custScaleX="345039">
        <dgm:presLayoutVars>
          <dgm:chPref val="3"/>
        </dgm:presLayoutVars>
      </dgm:prSet>
      <dgm:spPr/>
    </dgm:pt>
    <dgm:pt modelId="{5ABB2321-F15E-4C3C-98FE-9BBBA2886A0A}" type="pres">
      <dgm:prSet presAssocID="{EDDE78EF-0493-4C21-8864-59F6DF69C95E}" presName="level3hierChild" presStyleCnt="0"/>
      <dgm:spPr/>
    </dgm:pt>
    <dgm:pt modelId="{80716D26-69F0-41CD-9D02-CF8FACA5984D}" type="pres">
      <dgm:prSet presAssocID="{F443BF31-AF45-49A3-A4CD-B06FAD911038}" presName="root1" presStyleCnt="0"/>
      <dgm:spPr/>
    </dgm:pt>
    <dgm:pt modelId="{534C20AA-F76E-4A13-B29A-082EB6214293}" type="pres">
      <dgm:prSet presAssocID="{F443BF31-AF45-49A3-A4CD-B06FAD911038}" presName="LevelOneTextNode" presStyleLbl="node0" presStyleIdx="1" presStyleCnt="2" custScaleX="189194">
        <dgm:presLayoutVars>
          <dgm:chPref val="3"/>
        </dgm:presLayoutVars>
      </dgm:prSet>
      <dgm:spPr/>
    </dgm:pt>
    <dgm:pt modelId="{2008EF57-403F-498C-BED5-DE4AC2571FD2}" type="pres">
      <dgm:prSet presAssocID="{F443BF31-AF45-49A3-A4CD-B06FAD911038}" presName="level2hierChild" presStyleCnt="0"/>
      <dgm:spPr/>
    </dgm:pt>
    <dgm:pt modelId="{BD8A27C2-ACE6-43E4-895D-7FF5123D1CC5}" type="pres">
      <dgm:prSet presAssocID="{B0B3E1FD-300C-4AD6-866B-77039A3C0F92}" presName="conn2-1" presStyleLbl="parChTrans1D2" presStyleIdx="1" presStyleCnt="2"/>
      <dgm:spPr/>
    </dgm:pt>
    <dgm:pt modelId="{89345DEC-7CF7-4122-835F-5C38783BCCDE}" type="pres">
      <dgm:prSet presAssocID="{B0B3E1FD-300C-4AD6-866B-77039A3C0F92}" presName="connTx" presStyleLbl="parChTrans1D2" presStyleIdx="1" presStyleCnt="2"/>
      <dgm:spPr/>
    </dgm:pt>
    <dgm:pt modelId="{F59291A7-98E8-4855-995A-7F515AEB6278}" type="pres">
      <dgm:prSet presAssocID="{994A8932-5450-4F47-A9C5-DE5B77FC0CA1}" presName="root2" presStyleCnt="0"/>
      <dgm:spPr/>
    </dgm:pt>
    <dgm:pt modelId="{BC43D7C7-36ED-4ADC-875A-1C6C41A15EA0}" type="pres">
      <dgm:prSet presAssocID="{994A8932-5450-4F47-A9C5-DE5B77FC0CA1}" presName="LevelTwoTextNode" presStyleLbl="node2" presStyleIdx="1" presStyleCnt="2" custScaleX="348872">
        <dgm:presLayoutVars>
          <dgm:chPref val="3"/>
        </dgm:presLayoutVars>
      </dgm:prSet>
      <dgm:spPr/>
    </dgm:pt>
    <dgm:pt modelId="{5667AD82-EF06-4882-9419-F9243F86CF8E}" type="pres">
      <dgm:prSet presAssocID="{994A8932-5450-4F47-A9C5-DE5B77FC0CA1}" presName="level3hierChild" presStyleCnt="0"/>
      <dgm:spPr/>
    </dgm:pt>
  </dgm:ptLst>
  <dgm:cxnLst>
    <dgm:cxn modelId="{915DBC01-E343-4D19-BF6E-E9F573D7465A}" type="presOf" srcId="{3DFF9920-B01F-460C-98E1-EC951343BFC2}" destId="{B2048ECB-96B5-4BEC-B9AE-28C892E28E04}" srcOrd="0" destOrd="0" presId="urn:microsoft.com/office/officeart/2005/8/layout/hierarchy2"/>
    <dgm:cxn modelId="{B8B7D501-5D5D-4AC7-9061-6FE347E0E75A}" type="presOf" srcId="{F443BF31-AF45-49A3-A4CD-B06FAD911038}" destId="{534C20AA-F76E-4A13-B29A-082EB6214293}" srcOrd="0" destOrd="0" presId="urn:microsoft.com/office/officeart/2005/8/layout/hierarchy2"/>
    <dgm:cxn modelId="{BFB0370C-9CD5-4D4C-BF19-B4323CC2A19C}" type="presOf" srcId="{B0B3E1FD-300C-4AD6-866B-77039A3C0F92}" destId="{BD8A27C2-ACE6-43E4-895D-7FF5123D1CC5}" srcOrd="0" destOrd="0" presId="urn:microsoft.com/office/officeart/2005/8/layout/hierarchy2"/>
    <dgm:cxn modelId="{F3669B19-FA1D-4545-8347-AE23B9B5BB56}" type="presOf" srcId="{9F5DAD5A-1A51-417E-98E2-1E76392B52EB}" destId="{D5080E19-DA72-4731-8DBF-21FBAE91271D}" srcOrd="0" destOrd="0" presId="urn:microsoft.com/office/officeart/2005/8/layout/hierarchy2"/>
    <dgm:cxn modelId="{AEC1BA2B-5405-48BF-A209-0F6187149158}" srcId="{9F5DAD5A-1A51-417E-98E2-1E76392B52EB}" destId="{3DFF9920-B01F-460C-98E1-EC951343BFC2}" srcOrd="0" destOrd="0" parTransId="{F6515195-676F-42D0-AD67-7D9C1C8D8C60}" sibTransId="{E0A53774-CDCA-4ED7-806F-C37E28DA52E5}"/>
    <dgm:cxn modelId="{C551CF2C-1B7C-48D0-81E0-B72EC304602E}" type="presOf" srcId="{05B77658-E08B-407E-A5A2-A0DA525C804A}" destId="{90EFB86A-AB50-4F06-9F57-264A0F204A34}" srcOrd="0" destOrd="0" presId="urn:microsoft.com/office/officeart/2005/8/layout/hierarchy2"/>
    <dgm:cxn modelId="{A225C035-24AB-460E-8AA9-A851AD4D7CF6}" type="presOf" srcId="{05B77658-E08B-407E-A5A2-A0DA525C804A}" destId="{0A57366B-67C5-4BA2-B2BA-3132DA9B7DCC}" srcOrd="1" destOrd="0" presId="urn:microsoft.com/office/officeart/2005/8/layout/hierarchy2"/>
    <dgm:cxn modelId="{F233A551-576F-41E5-BA3E-E84C9A6C81E6}" type="presOf" srcId="{B0B3E1FD-300C-4AD6-866B-77039A3C0F92}" destId="{89345DEC-7CF7-4122-835F-5C38783BCCDE}" srcOrd="1" destOrd="0" presId="urn:microsoft.com/office/officeart/2005/8/layout/hierarchy2"/>
    <dgm:cxn modelId="{50380F53-655D-4856-BAF2-15C8AEB27095}" type="presOf" srcId="{994A8932-5450-4F47-A9C5-DE5B77FC0CA1}" destId="{BC43D7C7-36ED-4ADC-875A-1C6C41A15EA0}" srcOrd="0" destOrd="0" presId="urn:microsoft.com/office/officeart/2005/8/layout/hierarchy2"/>
    <dgm:cxn modelId="{549ED480-9C34-4E2D-A2C9-1F3EA3E273A0}" srcId="{9F5DAD5A-1A51-417E-98E2-1E76392B52EB}" destId="{F443BF31-AF45-49A3-A4CD-B06FAD911038}" srcOrd="1" destOrd="0" parTransId="{8E34DA44-CA33-40A5-AA7A-5029EF6F8B82}" sibTransId="{034CF0AD-93FB-4E16-9BF9-D1A55B57C06E}"/>
    <dgm:cxn modelId="{8F4EDAB2-C4B0-4176-99C9-355CAEB438C5}" srcId="{F443BF31-AF45-49A3-A4CD-B06FAD911038}" destId="{994A8932-5450-4F47-A9C5-DE5B77FC0CA1}" srcOrd="0" destOrd="0" parTransId="{B0B3E1FD-300C-4AD6-866B-77039A3C0F92}" sibTransId="{111E5ED2-AFDD-4D83-81FB-9CF2830600BA}"/>
    <dgm:cxn modelId="{3A1CD2C1-EAC5-4B5B-8BAA-8C4DED86F881}" type="presOf" srcId="{EDDE78EF-0493-4C21-8864-59F6DF69C95E}" destId="{C7868788-4E30-4AB8-AF89-C7820D5874F9}" srcOrd="0" destOrd="0" presId="urn:microsoft.com/office/officeart/2005/8/layout/hierarchy2"/>
    <dgm:cxn modelId="{64E2A4EC-C8DD-40F3-9DB8-B3E570992971}" srcId="{3DFF9920-B01F-460C-98E1-EC951343BFC2}" destId="{EDDE78EF-0493-4C21-8864-59F6DF69C95E}" srcOrd="0" destOrd="0" parTransId="{05B77658-E08B-407E-A5A2-A0DA525C804A}" sibTransId="{2FF1A246-9B75-4BEA-929B-0484C8D048B1}"/>
    <dgm:cxn modelId="{A7677D48-E787-401E-9DE5-7B59CB01C441}" type="presParOf" srcId="{D5080E19-DA72-4731-8DBF-21FBAE91271D}" destId="{19352FF1-2601-4B8B-A8FC-C7C6A084D299}" srcOrd="0" destOrd="0" presId="urn:microsoft.com/office/officeart/2005/8/layout/hierarchy2"/>
    <dgm:cxn modelId="{9A705D44-5713-431D-85EF-06E13E8B5223}" type="presParOf" srcId="{19352FF1-2601-4B8B-A8FC-C7C6A084D299}" destId="{B2048ECB-96B5-4BEC-B9AE-28C892E28E04}" srcOrd="0" destOrd="0" presId="urn:microsoft.com/office/officeart/2005/8/layout/hierarchy2"/>
    <dgm:cxn modelId="{4E89E4D2-6F9B-4A5E-87CE-7390C727FD08}" type="presParOf" srcId="{19352FF1-2601-4B8B-A8FC-C7C6A084D299}" destId="{85D7FF79-A47A-4230-92F2-C2B7C61B986F}" srcOrd="1" destOrd="0" presId="urn:microsoft.com/office/officeart/2005/8/layout/hierarchy2"/>
    <dgm:cxn modelId="{67F713B7-06E4-4F29-950C-0FE25BFE59EA}" type="presParOf" srcId="{85D7FF79-A47A-4230-92F2-C2B7C61B986F}" destId="{90EFB86A-AB50-4F06-9F57-264A0F204A34}" srcOrd="0" destOrd="0" presId="urn:microsoft.com/office/officeart/2005/8/layout/hierarchy2"/>
    <dgm:cxn modelId="{D0B9A803-0527-41C4-91A0-6FE126CB9C12}" type="presParOf" srcId="{90EFB86A-AB50-4F06-9F57-264A0F204A34}" destId="{0A57366B-67C5-4BA2-B2BA-3132DA9B7DCC}" srcOrd="0" destOrd="0" presId="urn:microsoft.com/office/officeart/2005/8/layout/hierarchy2"/>
    <dgm:cxn modelId="{04FE1D5C-6BBB-4BBE-AA18-E1D2FBF4546A}" type="presParOf" srcId="{85D7FF79-A47A-4230-92F2-C2B7C61B986F}" destId="{2D1645A1-9DDF-4B24-8989-FB02538B635F}" srcOrd="1" destOrd="0" presId="urn:microsoft.com/office/officeart/2005/8/layout/hierarchy2"/>
    <dgm:cxn modelId="{5F16977E-B7B8-4CB5-AE23-82DCDDFE8C17}" type="presParOf" srcId="{2D1645A1-9DDF-4B24-8989-FB02538B635F}" destId="{C7868788-4E30-4AB8-AF89-C7820D5874F9}" srcOrd="0" destOrd="0" presId="urn:microsoft.com/office/officeart/2005/8/layout/hierarchy2"/>
    <dgm:cxn modelId="{E62BC4D7-B513-4479-A2ED-8758E8956D20}" type="presParOf" srcId="{2D1645A1-9DDF-4B24-8989-FB02538B635F}" destId="{5ABB2321-F15E-4C3C-98FE-9BBBA2886A0A}" srcOrd="1" destOrd="0" presId="urn:microsoft.com/office/officeart/2005/8/layout/hierarchy2"/>
    <dgm:cxn modelId="{ACDD0DCD-74B7-458B-80B3-854163C3894A}" type="presParOf" srcId="{D5080E19-DA72-4731-8DBF-21FBAE91271D}" destId="{80716D26-69F0-41CD-9D02-CF8FACA5984D}" srcOrd="1" destOrd="0" presId="urn:microsoft.com/office/officeart/2005/8/layout/hierarchy2"/>
    <dgm:cxn modelId="{E90BFF91-5371-4A6C-9FF4-F35A0E6A1AEA}" type="presParOf" srcId="{80716D26-69F0-41CD-9D02-CF8FACA5984D}" destId="{534C20AA-F76E-4A13-B29A-082EB6214293}" srcOrd="0" destOrd="0" presId="urn:microsoft.com/office/officeart/2005/8/layout/hierarchy2"/>
    <dgm:cxn modelId="{56D17922-CB11-44AE-A340-ED8BAB799CC5}" type="presParOf" srcId="{80716D26-69F0-41CD-9D02-CF8FACA5984D}" destId="{2008EF57-403F-498C-BED5-DE4AC2571FD2}" srcOrd="1" destOrd="0" presId="urn:microsoft.com/office/officeart/2005/8/layout/hierarchy2"/>
    <dgm:cxn modelId="{CB104F6B-8DCF-4C9C-83C2-4533476ADBC6}" type="presParOf" srcId="{2008EF57-403F-498C-BED5-DE4AC2571FD2}" destId="{BD8A27C2-ACE6-43E4-895D-7FF5123D1CC5}" srcOrd="0" destOrd="0" presId="urn:microsoft.com/office/officeart/2005/8/layout/hierarchy2"/>
    <dgm:cxn modelId="{39B5F856-54DC-4D26-922D-14F8D8BD3465}" type="presParOf" srcId="{BD8A27C2-ACE6-43E4-895D-7FF5123D1CC5}" destId="{89345DEC-7CF7-4122-835F-5C38783BCCDE}" srcOrd="0" destOrd="0" presId="urn:microsoft.com/office/officeart/2005/8/layout/hierarchy2"/>
    <dgm:cxn modelId="{9E833881-36AD-40BC-8FD0-5457EED6FD66}" type="presParOf" srcId="{2008EF57-403F-498C-BED5-DE4AC2571FD2}" destId="{F59291A7-98E8-4855-995A-7F515AEB6278}" srcOrd="1" destOrd="0" presId="urn:microsoft.com/office/officeart/2005/8/layout/hierarchy2"/>
    <dgm:cxn modelId="{E0614782-C369-4BE4-832F-46CF91779D44}" type="presParOf" srcId="{F59291A7-98E8-4855-995A-7F515AEB6278}" destId="{BC43D7C7-36ED-4ADC-875A-1C6C41A15EA0}" srcOrd="0" destOrd="0" presId="urn:microsoft.com/office/officeart/2005/8/layout/hierarchy2"/>
    <dgm:cxn modelId="{D6D3CC30-D1D0-4624-A7FD-5841E000714B}" type="presParOf" srcId="{F59291A7-98E8-4855-995A-7F515AEB6278}" destId="{5667AD82-EF06-4882-9419-F9243F86CF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A6B388-4A13-417E-8827-149089505F77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6A5C23F1-3F45-4071-A39A-EB5E3AFDF0CA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EU-Verfahren</a:t>
          </a:r>
        </a:p>
      </dgm:t>
    </dgm:pt>
    <dgm:pt modelId="{94D89C97-FC37-44C7-900F-180AF2341D0F}" type="parTrans" cxnId="{4D6A3F1E-558B-41B2-A0E5-4874542801BE}">
      <dgm:prSet/>
      <dgm:spPr/>
      <dgm:t>
        <a:bodyPr/>
        <a:lstStyle/>
        <a:p>
          <a:endParaRPr lang="de-DE"/>
        </a:p>
      </dgm:t>
    </dgm:pt>
    <dgm:pt modelId="{0AC074B7-6CC8-40F2-8ED5-C4ABC59E9A72}" type="sibTrans" cxnId="{4D6A3F1E-558B-41B2-A0E5-4874542801BE}">
      <dgm:prSet/>
      <dgm:spPr/>
      <dgm:t>
        <a:bodyPr/>
        <a:lstStyle/>
        <a:p>
          <a:endParaRPr lang="de-DE"/>
        </a:p>
      </dgm:t>
    </dgm:pt>
    <dgm:pt modelId="{A68C4219-BDA8-484B-892D-F804C4C42466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Liefer-/Dienstleistungen</a:t>
          </a:r>
        </a:p>
      </dgm:t>
    </dgm:pt>
    <dgm:pt modelId="{CC3DADC0-0B9B-455D-8BC9-D4621904FBD1}" type="parTrans" cxnId="{17DB9B49-55FE-4915-A7F7-44B6F58F1639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02C77728-F844-41BC-837F-FDB38F5AE587}" type="sibTrans" cxnId="{17DB9B49-55FE-4915-A7F7-44B6F58F1639}">
      <dgm:prSet/>
      <dgm:spPr/>
      <dgm:t>
        <a:bodyPr/>
        <a:lstStyle/>
        <a:p>
          <a:endParaRPr lang="de-DE"/>
        </a:p>
      </dgm:t>
    </dgm:pt>
    <dgm:pt modelId="{86EB0592-A658-407D-9AE1-DE03A9690E41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Siehe EU-Verfahren</a:t>
          </a:r>
        </a:p>
      </dgm:t>
    </dgm:pt>
    <dgm:pt modelId="{6879E3CA-F3BF-482E-806E-449E980CB79C}" type="parTrans" cxnId="{217A8DC6-DBC3-4326-87A4-756852A5F693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DC8DDE05-0DEC-45B4-B157-E115EE40004A}" type="sibTrans" cxnId="{217A8DC6-DBC3-4326-87A4-756852A5F693}">
      <dgm:prSet/>
      <dgm:spPr/>
      <dgm:t>
        <a:bodyPr/>
        <a:lstStyle/>
        <a:p>
          <a:endParaRPr lang="de-DE"/>
        </a:p>
      </dgm:t>
    </dgm:pt>
    <dgm:pt modelId="{5C716E98-3108-4B32-8E9D-9CCAC832E72F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Bauleistungen</a:t>
          </a:r>
          <a:endParaRPr lang="de-DE" sz="1500" dirty="0"/>
        </a:p>
      </dgm:t>
    </dgm:pt>
    <dgm:pt modelId="{30F20509-EA36-4182-85F0-7FB26FD5EFC7}" type="parTrans" cxnId="{49399176-70D8-4F56-B873-1D6C50BF5126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 dirty="0"/>
        </a:p>
      </dgm:t>
    </dgm:pt>
    <dgm:pt modelId="{41B9FC4A-0FDC-43F2-B096-4E7B7BD12565}" type="sibTrans" cxnId="{49399176-70D8-4F56-B873-1D6C50BF5126}">
      <dgm:prSet/>
      <dgm:spPr/>
      <dgm:t>
        <a:bodyPr/>
        <a:lstStyle/>
        <a:p>
          <a:endParaRPr lang="de-DE"/>
        </a:p>
      </dgm:t>
    </dgm:pt>
    <dgm:pt modelId="{6A1C936C-8D75-45AA-9209-A7051B524884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 err="1"/>
            <a:t>Grds</a:t>
          </a:r>
          <a:r>
            <a:rPr lang="de-DE" sz="1600" dirty="0"/>
            <a:t>. zugelassen, es sei denn AG schließt NA aus</a:t>
          </a:r>
        </a:p>
      </dgm:t>
    </dgm:pt>
    <dgm:pt modelId="{F1E7E216-3795-4CB5-BB44-449802586DAC}" type="parTrans" cxnId="{D34CF646-9DB5-4CB4-BCF8-88C52D4BD3F7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A1810BE4-11D0-46C3-BC27-169281ECD619}" type="sibTrans" cxnId="{D34CF646-9DB5-4CB4-BCF8-88C52D4BD3F7}">
      <dgm:prSet/>
      <dgm:spPr/>
      <dgm:t>
        <a:bodyPr/>
        <a:lstStyle/>
        <a:p>
          <a:endParaRPr lang="de-DE"/>
        </a:p>
      </dgm:t>
    </dgm:pt>
    <dgm:pt modelId="{BD12CC50-49F7-496E-8D15-9C3A163F6CE5}">
      <dgm:prSet phldrT="[Text]" custT="1"/>
      <dgm:spPr>
        <a:solidFill>
          <a:srgbClr val="FF9900">
            <a:alpha val="30196"/>
          </a:srgbClr>
        </a:solidFill>
        <a:ln>
          <a:solidFill>
            <a:srgbClr val="FF9900"/>
          </a:solidFill>
        </a:ln>
      </dgm:spPr>
      <dgm:t>
        <a:bodyPr/>
        <a:lstStyle/>
        <a:p>
          <a:r>
            <a:rPr lang="de-DE" sz="1600" dirty="0"/>
            <a:t>Nationale Verfahren</a:t>
          </a:r>
        </a:p>
      </dgm:t>
    </dgm:pt>
    <dgm:pt modelId="{05391AB7-59F6-4283-8F32-2D21C2D6A587}" type="parTrans" cxnId="{21C14BF0-1E78-4868-BA4D-91E4C19BD3D0}">
      <dgm:prSet/>
      <dgm:spPr/>
      <dgm:t>
        <a:bodyPr/>
        <a:lstStyle/>
        <a:p>
          <a:endParaRPr lang="de-DE"/>
        </a:p>
      </dgm:t>
    </dgm:pt>
    <dgm:pt modelId="{07CFC310-EC7F-4111-BE04-2940526198ED}" type="sibTrans" cxnId="{21C14BF0-1E78-4868-BA4D-91E4C19BD3D0}">
      <dgm:prSet/>
      <dgm:spPr/>
      <dgm:t>
        <a:bodyPr/>
        <a:lstStyle/>
        <a:p>
          <a:endParaRPr lang="de-DE"/>
        </a:p>
      </dgm:t>
    </dgm:pt>
    <dgm:pt modelId="{0BB7569E-9D56-410A-8494-A272A8F0C3BB}">
      <dgm:prSet phldrT="[Text]" custT="1"/>
      <dgm:spPr>
        <a:ln>
          <a:solidFill>
            <a:srgbClr val="FF9900"/>
          </a:solidFill>
        </a:ln>
      </dgm:spPr>
      <dgm:t>
        <a:bodyPr/>
        <a:lstStyle/>
        <a:p>
          <a:r>
            <a:rPr lang="de-DE" sz="1600" dirty="0" err="1"/>
            <a:t>Grds</a:t>
          </a:r>
          <a:r>
            <a:rPr lang="de-DE" sz="1600" dirty="0"/>
            <a:t>. ausgeschlossen, es sei denn AG lässt NA zu </a:t>
          </a:r>
        </a:p>
      </dgm:t>
    </dgm:pt>
    <dgm:pt modelId="{E56A5E9E-AEE7-4DB1-9C53-433C3E566A91}" type="parTrans" cxnId="{917EDCFC-2BFB-4CA2-8C39-87E9AE615E14}">
      <dgm:prSet/>
      <dgm:spPr>
        <a:ln>
          <a:solidFill>
            <a:srgbClr val="FF9900"/>
          </a:solidFill>
        </a:ln>
      </dgm:spPr>
      <dgm:t>
        <a:bodyPr/>
        <a:lstStyle/>
        <a:p>
          <a:endParaRPr lang="de-DE"/>
        </a:p>
      </dgm:t>
    </dgm:pt>
    <dgm:pt modelId="{61C4D4F8-33D2-4C51-B364-8C4081CF53B0}" type="sibTrans" cxnId="{917EDCFC-2BFB-4CA2-8C39-87E9AE615E14}">
      <dgm:prSet/>
      <dgm:spPr/>
      <dgm:t>
        <a:bodyPr/>
        <a:lstStyle/>
        <a:p>
          <a:endParaRPr lang="de-DE"/>
        </a:p>
      </dgm:t>
    </dgm:pt>
    <dgm:pt modelId="{A9EC1FC9-AF55-464F-A856-CC20D5CC9657}" type="pres">
      <dgm:prSet presAssocID="{59A6B388-4A13-417E-8827-149089505F7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55EBEB-44AA-4621-BB7A-8AADEDC60FE6}" type="pres">
      <dgm:prSet presAssocID="{6A5C23F1-3F45-4071-A39A-EB5E3AFDF0CA}" presName="root1" presStyleCnt="0"/>
      <dgm:spPr/>
    </dgm:pt>
    <dgm:pt modelId="{99F68993-7332-494D-9F17-7EE1129D2BD4}" type="pres">
      <dgm:prSet presAssocID="{6A5C23F1-3F45-4071-A39A-EB5E3AFDF0CA}" presName="LevelOneTextNode" presStyleLbl="node0" presStyleIdx="0" presStyleCnt="2" custScaleX="150510">
        <dgm:presLayoutVars>
          <dgm:chPref val="3"/>
        </dgm:presLayoutVars>
      </dgm:prSet>
      <dgm:spPr/>
    </dgm:pt>
    <dgm:pt modelId="{F8A78E2B-5BF5-47E9-9F47-7C77FB3AEB20}" type="pres">
      <dgm:prSet presAssocID="{6A5C23F1-3F45-4071-A39A-EB5E3AFDF0CA}" presName="level2hierChild" presStyleCnt="0"/>
      <dgm:spPr/>
    </dgm:pt>
    <dgm:pt modelId="{14A231A0-4BD5-4ABE-9D6E-09BC61A4926E}" type="pres">
      <dgm:prSet presAssocID="{E56A5E9E-AEE7-4DB1-9C53-433C3E566A91}" presName="conn2-1" presStyleLbl="parChTrans1D2" presStyleIdx="0" presStyleCnt="3"/>
      <dgm:spPr/>
    </dgm:pt>
    <dgm:pt modelId="{AD0ED052-1EB7-4A29-BD4E-B03BCB5CB1EE}" type="pres">
      <dgm:prSet presAssocID="{E56A5E9E-AEE7-4DB1-9C53-433C3E566A91}" presName="connTx" presStyleLbl="parChTrans1D2" presStyleIdx="0" presStyleCnt="3"/>
      <dgm:spPr/>
    </dgm:pt>
    <dgm:pt modelId="{93F86F23-E0E9-4835-9F37-9F66134E5197}" type="pres">
      <dgm:prSet presAssocID="{0BB7569E-9D56-410A-8494-A272A8F0C3BB}" presName="root2" presStyleCnt="0"/>
      <dgm:spPr/>
    </dgm:pt>
    <dgm:pt modelId="{A3A41DB9-CEAD-4A34-9D87-E7E58659A01B}" type="pres">
      <dgm:prSet presAssocID="{0BB7569E-9D56-410A-8494-A272A8F0C3BB}" presName="LevelTwoTextNode" presStyleLbl="node2" presStyleIdx="0" presStyleCnt="3" custScaleX="351280">
        <dgm:presLayoutVars>
          <dgm:chPref val="3"/>
        </dgm:presLayoutVars>
      </dgm:prSet>
      <dgm:spPr/>
    </dgm:pt>
    <dgm:pt modelId="{7EE7E95F-C130-4C58-9B8B-F0BD80E5AB68}" type="pres">
      <dgm:prSet presAssocID="{0BB7569E-9D56-410A-8494-A272A8F0C3BB}" presName="level3hierChild" presStyleCnt="0"/>
      <dgm:spPr/>
    </dgm:pt>
    <dgm:pt modelId="{7FA522DB-0DAC-43D9-AA31-2D20DD118CAC}" type="pres">
      <dgm:prSet presAssocID="{BD12CC50-49F7-496E-8D15-9C3A163F6CE5}" presName="root1" presStyleCnt="0"/>
      <dgm:spPr/>
    </dgm:pt>
    <dgm:pt modelId="{B16D349F-337A-4AAC-B791-02F7800B5B07}" type="pres">
      <dgm:prSet presAssocID="{BD12CC50-49F7-496E-8D15-9C3A163F6CE5}" presName="LevelOneTextNode" presStyleLbl="node0" presStyleIdx="1" presStyleCnt="2" custScaleX="147813">
        <dgm:presLayoutVars>
          <dgm:chPref val="3"/>
        </dgm:presLayoutVars>
      </dgm:prSet>
      <dgm:spPr/>
    </dgm:pt>
    <dgm:pt modelId="{12CAD22D-E8EB-4260-A835-30444D79959D}" type="pres">
      <dgm:prSet presAssocID="{BD12CC50-49F7-496E-8D15-9C3A163F6CE5}" presName="level2hierChild" presStyleCnt="0"/>
      <dgm:spPr/>
    </dgm:pt>
    <dgm:pt modelId="{54948DB8-2BCB-427B-9E86-816BAB82D8FD}" type="pres">
      <dgm:prSet presAssocID="{CC3DADC0-0B9B-455D-8BC9-D4621904FBD1}" presName="conn2-1" presStyleLbl="parChTrans1D2" presStyleIdx="1" presStyleCnt="3"/>
      <dgm:spPr/>
    </dgm:pt>
    <dgm:pt modelId="{C1E53641-722D-4A09-9057-8FABEB41ED00}" type="pres">
      <dgm:prSet presAssocID="{CC3DADC0-0B9B-455D-8BC9-D4621904FBD1}" presName="connTx" presStyleLbl="parChTrans1D2" presStyleIdx="1" presStyleCnt="3"/>
      <dgm:spPr/>
    </dgm:pt>
    <dgm:pt modelId="{947F6AF1-AC42-447E-9450-E2881020528F}" type="pres">
      <dgm:prSet presAssocID="{A68C4219-BDA8-484B-892D-F804C4C42466}" presName="root2" presStyleCnt="0"/>
      <dgm:spPr/>
    </dgm:pt>
    <dgm:pt modelId="{43946FD0-6BF2-448D-96B2-9170A15ABD5B}" type="pres">
      <dgm:prSet presAssocID="{A68C4219-BDA8-484B-892D-F804C4C42466}" presName="LevelTwoTextNode" presStyleLbl="node2" presStyleIdx="1" presStyleCnt="3" custScaleX="134014">
        <dgm:presLayoutVars>
          <dgm:chPref val="3"/>
        </dgm:presLayoutVars>
      </dgm:prSet>
      <dgm:spPr/>
    </dgm:pt>
    <dgm:pt modelId="{D9EF6DC9-F97B-4F07-91FA-71B5A6B23475}" type="pres">
      <dgm:prSet presAssocID="{A68C4219-BDA8-484B-892D-F804C4C42466}" presName="level3hierChild" presStyleCnt="0"/>
      <dgm:spPr/>
    </dgm:pt>
    <dgm:pt modelId="{75876E71-8E4B-4FBC-A363-929CEAFCDF7A}" type="pres">
      <dgm:prSet presAssocID="{6879E3CA-F3BF-482E-806E-449E980CB79C}" presName="conn2-1" presStyleLbl="parChTrans1D3" presStyleIdx="0" presStyleCnt="2"/>
      <dgm:spPr/>
    </dgm:pt>
    <dgm:pt modelId="{FDBD4F54-B48A-4629-AA5E-403F0937C047}" type="pres">
      <dgm:prSet presAssocID="{6879E3CA-F3BF-482E-806E-449E980CB79C}" presName="connTx" presStyleLbl="parChTrans1D3" presStyleIdx="0" presStyleCnt="2"/>
      <dgm:spPr/>
    </dgm:pt>
    <dgm:pt modelId="{DDC7823B-715A-42C6-939D-D0EB6F3D8A0B}" type="pres">
      <dgm:prSet presAssocID="{86EB0592-A658-407D-9AE1-DE03A9690E41}" presName="root2" presStyleCnt="0"/>
      <dgm:spPr/>
    </dgm:pt>
    <dgm:pt modelId="{6E35AD2C-DBE3-45F1-902A-B16AD192CE0D}" type="pres">
      <dgm:prSet presAssocID="{86EB0592-A658-407D-9AE1-DE03A9690E41}" presName="LevelTwoTextNode" presStyleLbl="node3" presStyleIdx="0" presStyleCnt="2" custScaleX="195818">
        <dgm:presLayoutVars>
          <dgm:chPref val="3"/>
        </dgm:presLayoutVars>
      </dgm:prSet>
      <dgm:spPr/>
    </dgm:pt>
    <dgm:pt modelId="{6F89EB41-234D-459A-B5D2-166B2874DE7D}" type="pres">
      <dgm:prSet presAssocID="{86EB0592-A658-407D-9AE1-DE03A9690E41}" presName="level3hierChild" presStyleCnt="0"/>
      <dgm:spPr/>
    </dgm:pt>
    <dgm:pt modelId="{0C1141B8-94B1-40BA-AC3B-6CD4E6D40D62}" type="pres">
      <dgm:prSet presAssocID="{30F20509-EA36-4182-85F0-7FB26FD5EFC7}" presName="conn2-1" presStyleLbl="parChTrans1D2" presStyleIdx="2" presStyleCnt="3"/>
      <dgm:spPr/>
    </dgm:pt>
    <dgm:pt modelId="{29EBAD82-2F47-4670-9229-1442D69D52CB}" type="pres">
      <dgm:prSet presAssocID="{30F20509-EA36-4182-85F0-7FB26FD5EFC7}" presName="connTx" presStyleLbl="parChTrans1D2" presStyleIdx="2" presStyleCnt="3"/>
      <dgm:spPr/>
    </dgm:pt>
    <dgm:pt modelId="{F81BC9AF-EB8E-4C78-B9F7-FF9444821F0F}" type="pres">
      <dgm:prSet presAssocID="{5C716E98-3108-4B32-8E9D-9CCAC832E72F}" presName="root2" presStyleCnt="0"/>
      <dgm:spPr/>
    </dgm:pt>
    <dgm:pt modelId="{7B9B0D38-1A23-4EE5-BF49-00CA64A7E3BC}" type="pres">
      <dgm:prSet presAssocID="{5C716E98-3108-4B32-8E9D-9CCAC832E72F}" presName="LevelTwoTextNode" presStyleLbl="node2" presStyleIdx="2" presStyleCnt="3" custScaleX="134105">
        <dgm:presLayoutVars>
          <dgm:chPref val="3"/>
        </dgm:presLayoutVars>
      </dgm:prSet>
      <dgm:spPr/>
    </dgm:pt>
    <dgm:pt modelId="{948EF15C-FB47-40C1-A3CC-0B0BFD811960}" type="pres">
      <dgm:prSet presAssocID="{5C716E98-3108-4B32-8E9D-9CCAC832E72F}" presName="level3hierChild" presStyleCnt="0"/>
      <dgm:spPr/>
    </dgm:pt>
    <dgm:pt modelId="{DFD36F83-DE78-4E38-805C-0BA1BD11C431}" type="pres">
      <dgm:prSet presAssocID="{F1E7E216-3795-4CB5-BB44-449802586DAC}" presName="conn2-1" presStyleLbl="parChTrans1D3" presStyleIdx="1" presStyleCnt="2"/>
      <dgm:spPr/>
    </dgm:pt>
    <dgm:pt modelId="{F78F735B-4D3A-45FB-9B50-75D2CF07E518}" type="pres">
      <dgm:prSet presAssocID="{F1E7E216-3795-4CB5-BB44-449802586DAC}" presName="connTx" presStyleLbl="parChTrans1D3" presStyleIdx="1" presStyleCnt="2"/>
      <dgm:spPr/>
    </dgm:pt>
    <dgm:pt modelId="{172EE5B2-EEBB-4B0D-9EA3-51C7135EB567}" type="pres">
      <dgm:prSet presAssocID="{6A1C936C-8D75-45AA-9209-A7051B524884}" presName="root2" presStyleCnt="0"/>
      <dgm:spPr/>
    </dgm:pt>
    <dgm:pt modelId="{3891C0EE-5654-4CFE-8E63-62C58400CD3B}" type="pres">
      <dgm:prSet presAssocID="{6A1C936C-8D75-45AA-9209-A7051B524884}" presName="LevelTwoTextNode" presStyleLbl="node3" presStyleIdx="1" presStyleCnt="2" custScaleX="198039">
        <dgm:presLayoutVars>
          <dgm:chPref val="3"/>
        </dgm:presLayoutVars>
      </dgm:prSet>
      <dgm:spPr/>
    </dgm:pt>
    <dgm:pt modelId="{ACCF5019-7B2D-4927-A591-7DBAB57A1839}" type="pres">
      <dgm:prSet presAssocID="{6A1C936C-8D75-45AA-9209-A7051B524884}" presName="level3hierChild" presStyleCnt="0"/>
      <dgm:spPr/>
    </dgm:pt>
  </dgm:ptLst>
  <dgm:cxnLst>
    <dgm:cxn modelId="{F835C107-1D26-4959-BD68-3D206DE70A1D}" type="presOf" srcId="{E56A5E9E-AEE7-4DB1-9C53-433C3E566A91}" destId="{AD0ED052-1EB7-4A29-BD4E-B03BCB5CB1EE}" srcOrd="1" destOrd="0" presId="urn:microsoft.com/office/officeart/2005/8/layout/hierarchy2"/>
    <dgm:cxn modelId="{A3F2C410-C80B-4619-A8F5-8AD605D32E28}" type="presOf" srcId="{0BB7569E-9D56-410A-8494-A272A8F0C3BB}" destId="{A3A41DB9-CEAD-4A34-9D87-E7E58659A01B}" srcOrd="0" destOrd="0" presId="urn:microsoft.com/office/officeart/2005/8/layout/hierarchy2"/>
    <dgm:cxn modelId="{8335E015-3F75-4C37-9500-AE5F1FD3C39A}" type="presOf" srcId="{6879E3CA-F3BF-482E-806E-449E980CB79C}" destId="{75876E71-8E4B-4FBC-A363-929CEAFCDF7A}" srcOrd="0" destOrd="0" presId="urn:microsoft.com/office/officeart/2005/8/layout/hierarchy2"/>
    <dgm:cxn modelId="{4D6A3F1E-558B-41B2-A0E5-4874542801BE}" srcId="{59A6B388-4A13-417E-8827-149089505F77}" destId="{6A5C23F1-3F45-4071-A39A-EB5E3AFDF0CA}" srcOrd="0" destOrd="0" parTransId="{94D89C97-FC37-44C7-900F-180AF2341D0F}" sibTransId="{0AC074B7-6CC8-40F2-8ED5-C4ABC59E9A72}"/>
    <dgm:cxn modelId="{8563C337-944E-4EA8-A777-718E37C311DD}" type="presOf" srcId="{A68C4219-BDA8-484B-892D-F804C4C42466}" destId="{43946FD0-6BF2-448D-96B2-9170A15ABD5B}" srcOrd="0" destOrd="0" presId="urn:microsoft.com/office/officeart/2005/8/layout/hierarchy2"/>
    <dgm:cxn modelId="{11275338-F0EF-49D6-915A-A6929342AE50}" type="presOf" srcId="{5C716E98-3108-4B32-8E9D-9CCAC832E72F}" destId="{7B9B0D38-1A23-4EE5-BF49-00CA64A7E3BC}" srcOrd="0" destOrd="0" presId="urn:microsoft.com/office/officeart/2005/8/layout/hierarchy2"/>
    <dgm:cxn modelId="{0951735D-A0AE-43D3-959C-2AA376E81410}" type="presOf" srcId="{30F20509-EA36-4182-85F0-7FB26FD5EFC7}" destId="{0C1141B8-94B1-40BA-AC3B-6CD4E6D40D62}" srcOrd="0" destOrd="0" presId="urn:microsoft.com/office/officeart/2005/8/layout/hierarchy2"/>
    <dgm:cxn modelId="{A206C05E-727B-4181-B12D-BD7BCA13329B}" type="presOf" srcId="{F1E7E216-3795-4CB5-BB44-449802586DAC}" destId="{F78F735B-4D3A-45FB-9B50-75D2CF07E518}" srcOrd="1" destOrd="0" presId="urn:microsoft.com/office/officeart/2005/8/layout/hierarchy2"/>
    <dgm:cxn modelId="{14659A44-5076-4A92-824C-280FC3972DAA}" type="presOf" srcId="{86EB0592-A658-407D-9AE1-DE03A9690E41}" destId="{6E35AD2C-DBE3-45F1-902A-B16AD192CE0D}" srcOrd="0" destOrd="0" presId="urn:microsoft.com/office/officeart/2005/8/layout/hierarchy2"/>
    <dgm:cxn modelId="{2541F164-DE33-4A37-B712-65F7B32BCBD4}" type="presOf" srcId="{BD12CC50-49F7-496E-8D15-9C3A163F6CE5}" destId="{B16D349F-337A-4AAC-B791-02F7800B5B07}" srcOrd="0" destOrd="0" presId="urn:microsoft.com/office/officeart/2005/8/layout/hierarchy2"/>
    <dgm:cxn modelId="{D34CF646-9DB5-4CB4-BCF8-88C52D4BD3F7}" srcId="{5C716E98-3108-4B32-8E9D-9CCAC832E72F}" destId="{6A1C936C-8D75-45AA-9209-A7051B524884}" srcOrd="0" destOrd="0" parTransId="{F1E7E216-3795-4CB5-BB44-449802586DAC}" sibTransId="{A1810BE4-11D0-46C3-BC27-169281ECD619}"/>
    <dgm:cxn modelId="{17DB9B49-55FE-4915-A7F7-44B6F58F1639}" srcId="{BD12CC50-49F7-496E-8D15-9C3A163F6CE5}" destId="{A68C4219-BDA8-484B-892D-F804C4C42466}" srcOrd="0" destOrd="0" parTransId="{CC3DADC0-0B9B-455D-8BC9-D4621904FBD1}" sibTransId="{02C77728-F844-41BC-837F-FDB38F5AE587}"/>
    <dgm:cxn modelId="{1203434E-5043-43EB-8216-A17247E74550}" type="presOf" srcId="{CC3DADC0-0B9B-455D-8BC9-D4621904FBD1}" destId="{C1E53641-722D-4A09-9057-8FABEB41ED00}" srcOrd="1" destOrd="0" presId="urn:microsoft.com/office/officeart/2005/8/layout/hierarchy2"/>
    <dgm:cxn modelId="{49399176-70D8-4F56-B873-1D6C50BF5126}" srcId="{BD12CC50-49F7-496E-8D15-9C3A163F6CE5}" destId="{5C716E98-3108-4B32-8E9D-9CCAC832E72F}" srcOrd="1" destOrd="0" parTransId="{30F20509-EA36-4182-85F0-7FB26FD5EFC7}" sibTransId="{41B9FC4A-0FDC-43F2-B096-4E7B7BD12565}"/>
    <dgm:cxn modelId="{E1066F87-5729-45E2-89C6-AF2311ED6EE6}" type="presOf" srcId="{6A5C23F1-3F45-4071-A39A-EB5E3AFDF0CA}" destId="{99F68993-7332-494D-9F17-7EE1129D2BD4}" srcOrd="0" destOrd="0" presId="urn:microsoft.com/office/officeart/2005/8/layout/hierarchy2"/>
    <dgm:cxn modelId="{BAA70AAA-4ED3-425B-A7A9-AED29201F5B7}" type="presOf" srcId="{30F20509-EA36-4182-85F0-7FB26FD5EFC7}" destId="{29EBAD82-2F47-4670-9229-1442D69D52CB}" srcOrd="1" destOrd="0" presId="urn:microsoft.com/office/officeart/2005/8/layout/hierarchy2"/>
    <dgm:cxn modelId="{D7E02FB1-FEA6-495F-B053-14958EB6552C}" type="presOf" srcId="{6879E3CA-F3BF-482E-806E-449E980CB79C}" destId="{FDBD4F54-B48A-4629-AA5E-403F0937C047}" srcOrd="1" destOrd="0" presId="urn:microsoft.com/office/officeart/2005/8/layout/hierarchy2"/>
    <dgm:cxn modelId="{021097C4-C6C0-4510-B967-B38062065213}" type="presOf" srcId="{E56A5E9E-AEE7-4DB1-9C53-433C3E566A91}" destId="{14A231A0-4BD5-4ABE-9D6E-09BC61A4926E}" srcOrd="0" destOrd="0" presId="urn:microsoft.com/office/officeart/2005/8/layout/hierarchy2"/>
    <dgm:cxn modelId="{217A8DC6-DBC3-4326-87A4-756852A5F693}" srcId="{A68C4219-BDA8-484B-892D-F804C4C42466}" destId="{86EB0592-A658-407D-9AE1-DE03A9690E41}" srcOrd="0" destOrd="0" parTransId="{6879E3CA-F3BF-482E-806E-449E980CB79C}" sibTransId="{DC8DDE05-0DEC-45B4-B157-E115EE40004A}"/>
    <dgm:cxn modelId="{A63381D0-106E-4D44-9423-1C34CF2CB208}" type="presOf" srcId="{59A6B388-4A13-417E-8827-149089505F77}" destId="{A9EC1FC9-AF55-464F-A856-CC20D5CC9657}" srcOrd="0" destOrd="0" presId="urn:microsoft.com/office/officeart/2005/8/layout/hierarchy2"/>
    <dgm:cxn modelId="{F61413E1-957B-4F36-80D8-32B532A62A81}" type="presOf" srcId="{CC3DADC0-0B9B-455D-8BC9-D4621904FBD1}" destId="{54948DB8-2BCB-427B-9E86-816BAB82D8FD}" srcOrd="0" destOrd="0" presId="urn:microsoft.com/office/officeart/2005/8/layout/hierarchy2"/>
    <dgm:cxn modelId="{4F5C55ED-5E19-4EC8-94D2-8E003FD6B768}" type="presOf" srcId="{F1E7E216-3795-4CB5-BB44-449802586DAC}" destId="{DFD36F83-DE78-4E38-805C-0BA1BD11C431}" srcOrd="0" destOrd="0" presId="urn:microsoft.com/office/officeart/2005/8/layout/hierarchy2"/>
    <dgm:cxn modelId="{21C14BF0-1E78-4868-BA4D-91E4C19BD3D0}" srcId="{59A6B388-4A13-417E-8827-149089505F77}" destId="{BD12CC50-49F7-496E-8D15-9C3A163F6CE5}" srcOrd="1" destOrd="0" parTransId="{05391AB7-59F6-4283-8F32-2D21C2D6A587}" sibTransId="{07CFC310-EC7F-4111-BE04-2940526198ED}"/>
    <dgm:cxn modelId="{917EDCFC-2BFB-4CA2-8C39-87E9AE615E14}" srcId="{6A5C23F1-3F45-4071-A39A-EB5E3AFDF0CA}" destId="{0BB7569E-9D56-410A-8494-A272A8F0C3BB}" srcOrd="0" destOrd="0" parTransId="{E56A5E9E-AEE7-4DB1-9C53-433C3E566A91}" sibTransId="{61C4D4F8-33D2-4C51-B364-8C4081CF53B0}"/>
    <dgm:cxn modelId="{A9574FFD-E514-4AEB-B838-64985B938036}" type="presOf" srcId="{6A1C936C-8D75-45AA-9209-A7051B524884}" destId="{3891C0EE-5654-4CFE-8E63-62C58400CD3B}" srcOrd="0" destOrd="0" presId="urn:microsoft.com/office/officeart/2005/8/layout/hierarchy2"/>
    <dgm:cxn modelId="{2D7033B9-F09E-4A7A-8E66-EABD549D13B2}" type="presParOf" srcId="{A9EC1FC9-AF55-464F-A856-CC20D5CC9657}" destId="{DD55EBEB-44AA-4621-BB7A-8AADEDC60FE6}" srcOrd="0" destOrd="0" presId="urn:microsoft.com/office/officeart/2005/8/layout/hierarchy2"/>
    <dgm:cxn modelId="{28621A5E-6FB9-4037-A9E2-F377A3772E08}" type="presParOf" srcId="{DD55EBEB-44AA-4621-BB7A-8AADEDC60FE6}" destId="{99F68993-7332-494D-9F17-7EE1129D2BD4}" srcOrd="0" destOrd="0" presId="urn:microsoft.com/office/officeart/2005/8/layout/hierarchy2"/>
    <dgm:cxn modelId="{B5297022-47EF-43B8-8BEF-B0B304459FBF}" type="presParOf" srcId="{DD55EBEB-44AA-4621-BB7A-8AADEDC60FE6}" destId="{F8A78E2B-5BF5-47E9-9F47-7C77FB3AEB20}" srcOrd="1" destOrd="0" presId="urn:microsoft.com/office/officeart/2005/8/layout/hierarchy2"/>
    <dgm:cxn modelId="{5D6FB474-A95B-4AC1-AADC-AD0677A773DA}" type="presParOf" srcId="{F8A78E2B-5BF5-47E9-9F47-7C77FB3AEB20}" destId="{14A231A0-4BD5-4ABE-9D6E-09BC61A4926E}" srcOrd="0" destOrd="0" presId="urn:microsoft.com/office/officeart/2005/8/layout/hierarchy2"/>
    <dgm:cxn modelId="{6470DABE-CF10-481B-A91C-B3F8C555C3AC}" type="presParOf" srcId="{14A231A0-4BD5-4ABE-9D6E-09BC61A4926E}" destId="{AD0ED052-1EB7-4A29-BD4E-B03BCB5CB1EE}" srcOrd="0" destOrd="0" presId="urn:microsoft.com/office/officeart/2005/8/layout/hierarchy2"/>
    <dgm:cxn modelId="{E75F5639-6E28-42C4-8C42-EC54ED50CA3A}" type="presParOf" srcId="{F8A78E2B-5BF5-47E9-9F47-7C77FB3AEB20}" destId="{93F86F23-E0E9-4835-9F37-9F66134E5197}" srcOrd="1" destOrd="0" presId="urn:microsoft.com/office/officeart/2005/8/layout/hierarchy2"/>
    <dgm:cxn modelId="{D955ED75-CE94-4260-AFB4-430585CFACF4}" type="presParOf" srcId="{93F86F23-E0E9-4835-9F37-9F66134E5197}" destId="{A3A41DB9-CEAD-4A34-9D87-E7E58659A01B}" srcOrd="0" destOrd="0" presId="urn:microsoft.com/office/officeart/2005/8/layout/hierarchy2"/>
    <dgm:cxn modelId="{792F4515-44DC-4806-8CF6-0E4C132A7DE9}" type="presParOf" srcId="{93F86F23-E0E9-4835-9F37-9F66134E5197}" destId="{7EE7E95F-C130-4C58-9B8B-F0BD80E5AB68}" srcOrd="1" destOrd="0" presId="urn:microsoft.com/office/officeart/2005/8/layout/hierarchy2"/>
    <dgm:cxn modelId="{71F52267-0457-4B70-A963-05D5CC559D6E}" type="presParOf" srcId="{A9EC1FC9-AF55-464F-A856-CC20D5CC9657}" destId="{7FA522DB-0DAC-43D9-AA31-2D20DD118CAC}" srcOrd="1" destOrd="0" presId="urn:microsoft.com/office/officeart/2005/8/layout/hierarchy2"/>
    <dgm:cxn modelId="{DBE10C84-23A1-4DB9-8E19-5219437BEA32}" type="presParOf" srcId="{7FA522DB-0DAC-43D9-AA31-2D20DD118CAC}" destId="{B16D349F-337A-4AAC-B791-02F7800B5B07}" srcOrd="0" destOrd="0" presId="urn:microsoft.com/office/officeart/2005/8/layout/hierarchy2"/>
    <dgm:cxn modelId="{7756CA7C-EC31-4CFB-9748-DE3F63093940}" type="presParOf" srcId="{7FA522DB-0DAC-43D9-AA31-2D20DD118CAC}" destId="{12CAD22D-E8EB-4260-A835-30444D79959D}" srcOrd="1" destOrd="0" presId="urn:microsoft.com/office/officeart/2005/8/layout/hierarchy2"/>
    <dgm:cxn modelId="{8AF55697-5C56-4118-AEB5-CC2AA117563F}" type="presParOf" srcId="{12CAD22D-E8EB-4260-A835-30444D79959D}" destId="{54948DB8-2BCB-427B-9E86-816BAB82D8FD}" srcOrd="0" destOrd="0" presId="urn:microsoft.com/office/officeart/2005/8/layout/hierarchy2"/>
    <dgm:cxn modelId="{A04C2E4D-3EC6-4E27-B647-4E8AA7FA0C93}" type="presParOf" srcId="{54948DB8-2BCB-427B-9E86-816BAB82D8FD}" destId="{C1E53641-722D-4A09-9057-8FABEB41ED00}" srcOrd="0" destOrd="0" presId="urn:microsoft.com/office/officeart/2005/8/layout/hierarchy2"/>
    <dgm:cxn modelId="{F1CE2C87-39EE-49CF-88C4-547C1222390E}" type="presParOf" srcId="{12CAD22D-E8EB-4260-A835-30444D79959D}" destId="{947F6AF1-AC42-447E-9450-E2881020528F}" srcOrd="1" destOrd="0" presId="urn:microsoft.com/office/officeart/2005/8/layout/hierarchy2"/>
    <dgm:cxn modelId="{2F9AD20B-7897-433E-B801-BB7BD61FEB82}" type="presParOf" srcId="{947F6AF1-AC42-447E-9450-E2881020528F}" destId="{43946FD0-6BF2-448D-96B2-9170A15ABD5B}" srcOrd="0" destOrd="0" presId="urn:microsoft.com/office/officeart/2005/8/layout/hierarchy2"/>
    <dgm:cxn modelId="{F15A2CF3-BC3B-496B-9DE2-AD74EFBDB5AB}" type="presParOf" srcId="{947F6AF1-AC42-447E-9450-E2881020528F}" destId="{D9EF6DC9-F97B-4F07-91FA-71B5A6B23475}" srcOrd="1" destOrd="0" presId="urn:microsoft.com/office/officeart/2005/8/layout/hierarchy2"/>
    <dgm:cxn modelId="{45C2013D-75CC-4970-95E8-9351AC3741FD}" type="presParOf" srcId="{D9EF6DC9-F97B-4F07-91FA-71B5A6B23475}" destId="{75876E71-8E4B-4FBC-A363-929CEAFCDF7A}" srcOrd="0" destOrd="0" presId="urn:microsoft.com/office/officeart/2005/8/layout/hierarchy2"/>
    <dgm:cxn modelId="{9331784A-10DC-4AF3-BF52-B8A11AE11E60}" type="presParOf" srcId="{75876E71-8E4B-4FBC-A363-929CEAFCDF7A}" destId="{FDBD4F54-B48A-4629-AA5E-403F0937C047}" srcOrd="0" destOrd="0" presId="urn:microsoft.com/office/officeart/2005/8/layout/hierarchy2"/>
    <dgm:cxn modelId="{FCE17805-F4BC-418C-8153-278B4CF28300}" type="presParOf" srcId="{D9EF6DC9-F97B-4F07-91FA-71B5A6B23475}" destId="{DDC7823B-715A-42C6-939D-D0EB6F3D8A0B}" srcOrd="1" destOrd="0" presId="urn:microsoft.com/office/officeart/2005/8/layout/hierarchy2"/>
    <dgm:cxn modelId="{64E61043-993F-46F8-BDF4-AB236735CF83}" type="presParOf" srcId="{DDC7823B-715A-42C6-939D-D0EB6F3D8A0B}" destId="{6E35AD2C-DBE3-45F1-902A-B16AD192CE0D}" srcOrd="0" destOrd="0" presId="urn:microsoft.com/office/officeart/2005/8/layout/hierarchy2"/>
    <dgm:cxn modelId="{6A13F86D-7DB1-42B8-8B2D-DA716B2599C5}" type="presParOf" srcId="{DDC7823B-715A-42C6-939D-D0EB6F3D8A0B}" destId="{6F89EB41-234D-459A-B5D2-166B2874DE7D}" srcOrd="1" destOrd="0" presId="urn:microsoft.com/office/officeart/2005/8/layout/hierarchy2"/>
    <dgm:cxn modelId="{4292B611-B85E-4630-B72B-30DB1987D2BB}" type="presParOf" srcId="{12CAD22D-E8EB-4260-A835-30444D79959D}" destId="{0C1141B8-94B1-40BA-AC3B-6CD4E6D40D62}" srcOrd="2" destOrd="0" presId="urn:microsoft.com/office/officeart/2005/8/layout/hierarchy2"/>
    <dgm:cxn modelId="{6825B4B5-2AD7-41F7-A3D4-11F3719E40D4}" type="presParOf" srcId="{0C1141B8-94B1-40BA-AC3B-6CD4E6D40D62}" destId="{29EBAD82-2F47-4670-9229-1442D69D52CB}" srcOrd="0" destOrd="0" presId="urn:microsoft.com/office/officeart/2005/8/layout/hierarchy2"/>
    <dgm:cxn modelId="{E2F14186-C104-4110-ACD3-58F6F1C795E9}" type="presParOf" srcId="{12CAD22D-E8EB-4260-A835-30444D79959D}" destId="{F81BC9AF-EB8E-4C78-B9F7-FF9444821F0F}" srcOrd="3" destOrd="0" presId="urn:microsoft.com/office/officeart/2005/8/layout/hierarchy2"/>
    <dgm:cxn modelId="{DE3DDE6D-F3E6-48CF-96E3-8C1C1984E023}" type="presParOf" srcId="{F81BC9AF-EB8E-4C78-B9F7-FF9444821F0F}" destId="{7B9B0D38-1A23-4EE5-BF49-00CA64A7E3BC}" srcOrd="0" destOrd="0" presId="urn:microsoft.com/office/officeart/2005/8/layout/hierarchy2"/>
    <dgm:cxn modelId="{60902E3E-1B4F-4171-8FF0-98F362D33F35}" type="presParOf" srcId="{F81BC9AF-EB8E-4C78-B9F7-FF9444821F0F}" destId="{948EF15C-FB47-40C1-A3CC-0B0BFD811960}" srcOrd="1" destOrd="0" presId="urn:microsoft.com/office/officeart/2005/8/layout/hierarchy2"/>
    <dgm:cxn modelId="{162BA1AA-4390-40D0-AF70-2DC7597C732F}" type="presParOf" srcId="{948EF15C-FB47-40C1-A3CC-0B0BFD811960}" destId="{DFD36F83-DE78-4E38-805C-0BA1BD11C431}" srcOrd="0" destOrd="0" presId="urn:microsoft.com/office/officeart/2005/8/layout/hierarchy2"/>
    <dgm:cxn modelId="{E7B39051-0413-4946-90F1-26DD7E8BE33B}" type="presParOf" srcId="{DFD36F83-DE78-4E38-805C-0BA1BD11C431}" destId="{F78F735B-4D3A-45FB-9B50-75D2CF07E518}" srcOrd="0" destOrd="0" presId="urn:microsoft.com/office/officeart/2005/8/layout/hierarchy2"/>
    <dgm:cxn modelId="{75FD7C3C-9F1C-4E31-B11B-D3C1C8F42C14}" type="presParOf" srcId="{948EF15C-FB47-40C1-A3CC-0B0BFD811960}" destId="{172EE5B2-EEBB-4B0D-9EA3-51C7135EB567}" srcOrd="1" destOrd="0" presId="urn:microsoft.com/office/officeart/2005/8/layout/hierarchy2"/>
    <dgm:cxn modelId="{A632BBCC-D00B-4DCB-BA57-A8DFC6F5D0B7}" type="presParOf" srcId="{172EE5B2-EEBB-4B0D-9EA3-51C7135EB567}" destId="{3891C0EE-5654-4CFE-8E63-62C58400CD3B}" srcOrd="0" destOrd="0" presId="urn:microsoft.com/office/officeart/2005/8/layout/hierarchy2"/>
    <dgm:cxn modelId="{564F9A70-5679-4A7B-94B2-18E9AEA787CA}" type="presParOf" srcId="{172EE5B2-EEBB-4B0D-9EA3-51C7135EB567}" destId="{ACCF5019-7B2D-4927-A591-7DBAB57A18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07969E-3997-4645-B7F5-64865D208EB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CA0E3EE9-92F6-4079-82F3-80D064FBCFCE}">
      <dgm:prSet phldrT="[Text]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b="1" dirty="0"/>
            <a:t>Voraussetzungen:</a:t>
          </a:r>
          <a:r>
            <a:rPr lang="de-DE" dirty="0"/>
            <a:t> Optionen können in die Leistungsbeschreibung aufgenommen werden, wenn…</a:t>
          </a:r>
        </a:p>
      </dgm:t>
    </dgm:pt>
    <dgm:pt modelId="{39D2AD75-10DC-456D-95A1-4339A21624B8}" type="parTrans" cxnId="{BC7D70A1-9845-405C-8843-97AEA218539D}">
      <dgm:prSet/>
      <dgm:spPr/>
      <dgm:t>
        <a:bodyPr/>
        <a:lstStyle/>
        <a:p>
          <a:endParaRPr lang="de-DE"/>
        </a:p>
      </dgm:t>
    </dgm:pt>
    <dgm:pt modelId="{2D382635-D99D-4E02-9A5C-0D8B56EE0FE1}" type="sibTrans" cxnId="{BC7D70A1-9845-405C-8843-97AEA218539D}">
      <dgm:prSet/>
      <dgm:spPr/>
      <dgm:t>
        <a:bodyPr/>
        <a:lstStyle/>
        <a:p>
          <a:endParaRPr lang="de-DE"/>
        </a:p>
      </dgm:t>
    </dgm:pt>
    <dgm:pt modelId="{337FF83C-7C45-462B-896B-18AF924D1925}">
      <dgm:prSet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diese </a:t>
          </a:r>
          <a:r>
            <a:rPr lang="de-DE" b="1" dirty="0"/>
            <a:t>klar, genau und eindeutig </a:t>
          </a:r>
          <a:r>
            <a:rPr lang="de-DE" dirty="0"/>
            <a:t>formuliert werden,</a:t>
          </a:r>
        </a:p>
      </dgm:t>
    </dgm:pt>
    <dgm:pt modelId="{801F34A0-EC33-492B-9796-2F716C7480B9}" type="parTrans" cxnId="{B18FB879-5B83-4F43-BB2F-5821CA936130}">
      <dgm:prSet/>
      <dgm:spPr/>
      <dgm:t>
        <a:bodyPr/>
        <a:lstStyle/>
        <a:p>
          <a:endParaRPr lang="de-DE"/>
        </a:p>
      </dgm:t>
    </dgm:pt>
    <dgm:pt modelId="{357DC898-FB89-425A-9651-E8B21F451200}" type="sibTrans" cxnId="{B18FB879-5B83-4F43-BB2F-5821CA936130}">
      <dgm:prSet/>
      <dgm:spPr/>
      <dgm:t>
        <a:bodyPr/>
        <a:lstStyle/>
        <a:p>
          <a:endParaRPr lang="de-DE"/>
        </a:p>
      </dgm:t>
    </dgm:pt>
    <dgm:pt modelId="{55E8F213-EB95-46EF-B519-79E54E069D57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 dirty="0"/>
            <a:t>Angaben zur </a:t>
          </a:r>
          <a:r>
            <a:rPr lang="de-DE" b="1" dirty="0"/>
            <a:t>Art, Umfang und Voraussetzungen </a:t>
          </a:r>
          <a:r>
            <a:rPr lang="de-DE" dirty="0"/>
            <a:t>für die Ausübung gemacht werden und</a:t>
          </a:r>
        </a:p>
      </dgm:t>
    </dgm:pt>
    <dgm:pt modelId="{707A8697-3F79-4225-9433-229FA000BE9B}" type="parTrans" cxnId="{3B322217-68AA-450A-82E1-0B0E8D76D942}">
      <dgm:prSet/>
      <dgm:spPr/>
      <dgm:t>
        <a:bodyPr/>
        <a:lstStyle/>
        <a:p>
          <a:endParaRPr lang="de-DE"/>
        </a:p>
      </dgm:t>
    </dgm:pt>
    <dgm:pt modelId="{67755B0C-B7CC-49F3-A681-37473A6733CE}" type="sibTrans" cxnId="{3B322217-68AA-450A-82E1-0B0E8D76D942}">
      <dgm:prSet/>
      <dgm:spPr/>
      <dgm:t>
        <a:bodyPr/>
        <a:lstStyle/>
        <a:p>
          <a:endParaRPr lang="de-DE"/>
        </a:p>
      </dgm:t>
    </dgm:pt>
    <dgm:pt modelId="{E06E347C-783A-41D9-9AED-EAF30697376B}">
      <dgm:prSet phldrT="[Text]"/>
      <dgm:spPr>
        <a:ln>
          <a:solidFill>
            <a:srgbClr val="FF9900"/>
          </a:solidFill>
        </a:ln>
      </dgm:spPr>
      <dgm:t>
        <a:bodyPr/>
        <a:lstStyle/>
        <a:p>
          <a:r>
            <a:rPr lang="de-DE"/>
            <a:t>die Ausübung der Option zu </a:t>
          </a:r>
          <a:r>
            <a:rPr lang="de-DE" b="1"/>
            <a:t>keiner Änderung des Gesamtcharakters</a:t>
          </a:r>
          <a:r>
            <a:rPr lang="de-DE"/>
            <a:t> des Auftrages führt. </a:t>
          </a:r>
          <a:endParaRPr lang="de-DE" dirty="0"/>
        </a:p>
      </dgm:t>
    </dgm:pt>
    <dgm:pt modelId="{3574C5C5-68AD-4370-A98F-B275F2160738}" type="parTrans" cxnId="{81D360D5-0914-4EBB-A90F-88593152EDCD}">
      <dgm:prSet/>
      <dgm:spPr/>
      <dgm:t>
        <a:bodyPr/>
        <a:lstStyle/>
        <a:p>
          <a:endParaRPr lang="de-DE"/>
        </a:p>
      </dgm:t>
    </dgm:pt>
    <dgm:pt modelId="{6D4ADE2A-AA2C-437F-9ED5-527DB8B44CF5}" type="sibTrans" cxnId="{81D360D5-0914-4EBB-A90F-88593152EDCD}">
      <dgm:prSet/>
      <dgm:spPr/>
      <dgm:t>
        <a:bodyPr/>
        <a:lstStyle/>
        <a:p>
          <a:endParaRPr lang="de-DE"/>
        </a:p>
      </dgm:t>
    </dgm:pt>
    <dgm:pt modelId="{03F38EA7-A611-4CF4-87EC-FED70ECEB08D}" type="pres">
      <dgm:prSet presAssocID="{D707969E-3997-4645-B7F5-64865D208EB6}" presName="theList" presStyleCnt="0">
        <dgm:presLayoutVars>
          <dgm:dir/>
          <dgm:animLvl val="lvl"/>
          <dgm:resizeHandles val="exact"/>
        </dgm:presLayoutVars>
      </dgm:prSet>
      <dgm:spPr/>
    </dgm:pt>
    <dgm:pt modelId="{531F48C7-ABAA-4BE5-B543-1F02039C9D01}" type="pres">
      <dgm:prSet presAssocID="{CA0E3EE9-92F6-4079-82F3-80D064FBCFCE}" presName="compNode" presStyleCnt="0"/>
      <dgm:spPr/>
    </dgm:pt>
    <dgm:pt modelId="{57586696-D30E-4DD2-9E8C-7123FA997A68}" type="pres">
      <dgm:prSet presAssocID="{CA0E3EE9-92F6-4079-82F3-80D064FBCFCE}" presName="aNode" presStyleLbl="bgShp" presStyleIdx="0" presStyleCnt="1" custLinFactNeighborX="-5550" custLinFactNeighborY="5625"/>
      <dgm:spPr/>
    </dgm:pt>
    <dgm:pt modelId="{95DEF592-2849-44FE-8956-88DDD8D9B3D6}" type="pres">
      <dgm:prSet presAssocID="{CA0E3EE9-92F6-4079-82F3-80D064FBCFCE}" presName="textNode" presStyleLbl="bgShp" presStyleIdx="0" presStyleCnt="1"/>
      <dgm:spPr/>
    </dgm:pt>
    <dgm:pt modelId="{510A783D-CED8-4669-89A5-733F9FFEE892}" type="pres">
      <dgm:prSet presAssocID="{CA0E3EE9-92F6-4079-82F3-80D064FBCFCE}" presName="compChildNode" presStyleCnt="0"/>
      <dgm:spPr/>
    </dgm:pt>
    <dgm:pt modelId="{5210C0D6-0639-45E2-A92A-0F6195F5E86C}" type="pres">
      <dgm:prSet presAssocID="{CA0E3EE9-92F6-4079-82F3-80D064FBCFCE}" presName="theInnerList" presStyleCnt="0"/>
      <dgm:spPr/>
    </dgm:pt>
    <dgm:pt modelId="{56A41FE1-ECEB-4C0C-9D1E-1BCB0B227F86}" type="pres">
      <dgm:prSet presAssocID="{337FF83C-7C45-462B-896B-18AF924D1925}" presName="childNode" presStyleLbl="node1" presStyleIdx="0" presStyleCnt="3">
        <dgm:presLayoutVars>
          <dgm:bulletEnabled val="1"/>
        </dgm:presLayoutVars>
      </dgm:prSet>
      <dgm:spPr/>
    </dgm:pt>
    <dgm:pt modelId="{D2144105-E323-4A58-8737-D1B22A2DF02A}" type="pres">
      <dgm:prSet presAssocID="{337FF83C-7C45-462B-896B-18AF924D1925}" presName="aSpace2" presStyleCnt="0"/>
      <dgm:spPr/>
    </dgm:pt>
    <dgm:pt modelId="{1D14FD70-624D-43D5-8CC4-F873D9054834}" type="pres">
      <dgm:prSet presAssocID="{55E8F213-EB95-46EF-B519-79E54E069D57}" presName="childNode" presStyleLbl="node1" presStyleIdx="1" presStyleCnt="3">
        <dgm:presLayoutVars>
          <dgm:bulletEnabled val="1"/>
        </dgm:presLayoutVars>
      </dgm:prSet>
      <dgm:spPr/>
    </dgm:pt>
    <dgm:pt modelId="{65E00AFF-7AC0-429F-ACFA-096ABA37F464}" type="pres">
      <dgm:prSet presAssocID="{55E8F213-EB95-46EF-B519-79E54E069D57}" presName="aSpace2" presStyleCnt="0"/>
      <dgm:spPr/>
    </dgm:pt>
    <dgm:pt modelId="{7E7F3FFF-EC94-4659-A759-3A73652D5246}" type="pres">
      <dgm:prSet presAssocID="{E06E347C-783A-41D9-9AED-EAF30697376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A2A8A0C-85C9-43C1-92D6-347C56204A03}" type="presOf" srcId="{CA0E3EE9-92F6-4079-82F3-80D064FBCFCE}" destId="{95DEF592-2849-44FE-8956-88DDD8D9B3D6}" srcOrd="1" destOrd="0" presId="urn:microsoft.com/office/officeart/2005/8/layout/lProcess2"/>
    <dgm:cxn modelId="{C108D014-6234-4F16-A7B9-BB1AEE69AD89}" type="presOf" srcId="{CA0E3EE9-92F6-4079-82F3-80D064FBCFCE}" destId="{57586696-D30E-4DD2-9E8C-7123FA997A68}" srcOrd="0" destOrd="0" presId="urn:microsoft.com/office/officeart/2005/8/layout/lProcess2"/>
    <dgm:cxn modelId="{3B322217-68AA-450A-82E1-0B0E8D76D942}" srcId="{CA0E3EE9-92F6-4079-82F3-80D064FBCFCE}" destId="{55E8F213-EB95-46EF-B519-79E54E069D57}" srcOrd="1" destOrd="0" parTransId="{707A8697-3F79-4225-9433-229FA000BE9B}" sibTransId="{67755B0C-B7CC-49F3-A681-37473A6733CE}"/>
    <dgm:cxn modelId="{7C771F70-AB84-40CC-88DA-A86BC8749F70}" type="presOf" srcId="{55E8F213-EB95-46EF-B519-79E54E069D57}" destId="{1D14FD70-624D-43D5-8CC4-F873D9054834}" srcOrd="0" destOrd="0" presId="urn:microsoft.com/office/officeart/2005/8/layout/lProcess2"/>
    <dgm:cxn modelId="{8FDBFF55-5C24-4398-B721-BDF7B16BBDAD}" type="presOf" srcId="{E06E347C-783A-41D9-9AED-EAF30697376B}" destId="{7E7F3FFF-EC94-4659-A759-3A73652D5246}" srcOrd="0" destOrd="0" presId="urn:microsoft.com/office/officeart/2005/8/layout/lProcess2"/>
    <dgm:cxn modelId="{B18FB879-5B83-4F43-BB2F-5821CA936130}" srcId="{CA0E3EE9-92F6-4079-82F3-80D064FBCFCE}" destId="{337FF83C-7C45-462B-896B-18AF924D1925}" srcOrd="0" destOrd="0" parTransId="{801F34A0-EC33-492B-9796-2F716C7480B9}" sibTransId="{357DC898-FB89-425A-9651-E8B21F451200}"/>
    <dgm:cxn modelId="{330B9F7C-1EB0-4030-A6A0-2A34607C83EE}" type="presOf" srcId="{337FF83C-7C45-462B-896B-18AF924D1925}" destId="{56A41FE1-ECEB-4C0C-9D1E-1BCB0B227F86}" srcOrd="0" destOrd="0" presId="urn:microsoft.com/office/officeart/2005/8/layout/lProcess2"/>
    <dgm:cxn modelId="{BC7D70A1-9845-405C-8843-97AEA218539D}" srcId="{D707969E-3997-4645-B7F5-64865D208EB6}" destId="{CA0E3EE9-92F6-4079-82F3-80D064FBCFCE}" srcOrd="0" destOrd="0" parTransId="{39D2AD75-10DC-456D-95A1-4339A21624B8}" sibTransId="{2D382635-D99D-4E02-9A5C-0D8B56EE0FE1}"/>
    <dgm:cxn modelId="{7854B8A8-60DD-4E99-A5C9-4EE71569400D}" type="presOf" srcId="{D707969E-3997-4645-B7F5-64865D208EB6}" destId="{03F38EA7-A611-4CF4-87EC-FED70ECEB08D}" srcOrd="0" destOrd="0" presId="urn:microsoft.com/office/officeart/2005/8/layout/lProcess2"/>
    <dgm:cxn modelId="{81D360D5-0914-4EBB-A90F-88593152EDCD}" srcId="{CA0E3EE9-92F6-4079-82F3-80D064FBCFCE}" destId="{E06E347C-783A-41D9-9AED-EAF30697376B}" srcOrd="2" destOrd="0" parTransId="{3574C5C5-68AD-4370-A98F-B275F2160738}" sibTransId="{6D4ADE2A-AA2C-437F-9ED5-527DB8B44CF5}"/>
    <dgm:cxn modelId="{E7CF594C-DBED-444E-B0F6-C61BFFB1649A}" type="presParOf" srcId="{03F38EA7-A611-4CF4-87EC-FED70ECEB08D}" destId="{531F48C7-ABAA-4BE5-B543-1F02039C9D01}" srcOrd="0" destOrd="0" presId="urn:microsoft.com/office/officeart/2005/8/layout/lProcess2"/>
    <dgm:cxn modelId="{1057B942-9ED9-4C2E-8DCC-E3AE7A39D7FF}" type="presParOf" srcId="{531F48C7-ABAA-4BE5-B543-1F02039C9D01}" destId="{57586696-D30E-4DD2-9E8C-7123FA997A68}" srcOrd="0" destOrd="0" presId="urn:microsoft.com/office/officeart/2005/8/layout/lProcess2"/>
    <dgm:cxn modelId="{1EA550CC-C5DF-4A6F-9814-8DA4CEFF135C}" type="presParOf" srcId="{531F48C7-ABAA-4BE5-B543-1F02039C9D01}" destId="{95DEF592-2849-44FE-8956-88DDD8D9B3D6}" srcOrd="1" destOrd="0" presId="urn:microsoft.com/office/officeart/2005/8/layout/lProcess2"/>
    <dgm:cxn modelId="{373EEE72-D252-442B-B4B3-CE1B775D049C}" type="presParOf" srcId="{531F48C7-ABAA-4BE5-B543-1F02039C9D01}" destId="{510A783D-CED8-4669-89A5-733F9FFEE892}" srcOrd="2" destOrd="0" presId="urn:microsoft.com/office/officeart/2005/8/layout/lProcess2"/>
    <dgm:cxn modelId="{0CABE833-9B50-46F0-8CF0-35F6C156BA63}" type="presParOf" srcId="{510A783D-CED8-4669-89A5-733F9FFEE892}" destId="{5210C0D6-0639-45E2-A92A-0F6195F5E86C}" srcOrd="0" destOrd="0" presId="urn:microsoft.com/office/officeart/2005/8/layout/lProcess2"/>
    <dgm:cxn modelId="{87B5E6A8-1251-4129-A604-7172B7AA45AF}" type="presParOf" srcId="{5210C0D6-0639-45E2-A92A-0F6195F5E86C}" destId="{56A41FE1-ECEB-4C0C-9D1E-1BCB0B227F86}" srcOrd="0" destOrd="0" presId="urn:microsoft.com/office/officeart/2005/8/layout/lProcess2"/>
    <dgm:cxn modelId="{B93B0BB1-0031-4DA4-8A8B-9E8E21B0F434}" type="presParOf" srcId="{5210C0D6-0639-45E2-A92A-0F6195F5E86C}" destId="{D2144105-E323-4A58-8737-D1B22A2DF02A}" srcOrd="1" destOrd="0" presId="urn:microsoft.com/office/officeart/2005/8/layout/lProcess2"/>
    <dgm:cxn modelId="{A339E229-4F0B-4C01-8F5C-BA2EB4E349CA}" type="presParOf" srcId="{5210C0D6-0639-45E2-A92A-0F6195F5E86C}" destId="{1D14FD70-624D-43D5-8CC4-F873D9054834}" srcOrd="2" destOrd="0" presId="urn:microsoft.com/office/officeart/2005/8/layout/lProcess2"/>
    <dgm:cxn modelId="{A4CA756F-264A-4B00-91C4-D4D8B78380F0}" type="presParOf" srcId="{5210C0D6-0639-45E2-A92A-0F6195F5E86C}" destId="{65E00AFF-7AC0-429F-ACFA-096ABA37F464}" srcOrd="3" destOrd="0" presId="urn:microsoft.com/office/officeart/2005/8/layout/lProcess2"/>
    <dgm:cxn modelId="{7D6B0233-8AFB-4AB5-B0AA-A44F4D4CEC95}" type="presParOf" srcId="{5210C0D6-0639-45E2-A92A-0F6195F5E86C}" destId="{7E7F3FFF-EC94-4659-A759-3A73652D524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F2DFB5-2857-4D13-B21F-916CFB37E3FB}" type="doc">
      <dgm:prSet loTypeId="urn:microsoft.com/office/officeart/2005/8/layout/hierarchy4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2F07155A-A484-4DD6-AE88-EE32D61DB578}">
      <dgm:prSet phldrT="[Text]" custT="1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sz="2400" dirty="0"/>
            <a:t>Teilnahmefrist</a:t>
          </a:r>
        </a:p>
      </dgm:t>
    </dgm:pt>
    <dgm:pt modelId="{587AFD80-F88A-4D96-87D3-D22A4951D4A6}" type="parTrans" cxnId="{C602C454-72B4-4504-8360-3285BF24CBD1}">
      <dgm:prSet/>
      <dgm:spPr/>
      <dgm:t>
        <a:bodyPr/>
        <a:lstStyle/>
        <a:p>
          <a:endParaRPr lang="de-DE"/>
        </a:p>
      </dgm:t>
    </dgm:pt>
    <dgm:pt modelId="{6EA12D02-50FA-46C1-B736-CC7737FF0A91}" type="sibTrans" cxnId="{C602C454-72B4-4504-8360-3285BF24CBD1}">
      <dgm:prSet/>
      <dgm:spPr/>
      <dgm:t>
        <a:bodyPr/>
        <a:lstStyle/>
        <a:p>
          <a:endParaRPr lang="de-DE"/>
        </a:p>
      </dgm:t>
    </dgm:pt>
    <dgm:pt modelId="{6C3C60EB-73FE-4E2B-A0CE-C4776B0735E4}">
      <dgm:prSet phldrT="[Text]"/>
      <dgm:spPr/>
      <dgm:t>
        <a:bodyPr/>
        <a:lstStyle/>
        <a:p>
          <a:r>
            <a:rPr lang="de-DE" dirty="0"/>
            <a:t>Frist innerhalb der die Bieter an ihre Angebote gebunden sind. Der AG erteilt innerhalb der Bindefrist den Zuschlag.</a:t>
          </a:r>
        </a:p>
      </dgm:t>
    </dgm:pt>
    <dgm:pt modelId="{DC61B740-32D0-4382-90DC-AAAF9C23F4CD}" type="parTrans" cxnId="{7E0156F7-0021-41D9-9A52-09CFDAD21802}">
      <dgm:prSet/>
      <dgm:spPr/>
      <dgm:t>
        <a:bodyPr/>
        <a:lstStyle/>
        <a:p>
          <a:endParaRPr lang="de-DE"/>
        </a:p>
      </dgm:t>
    </dgm:pt>
    <dgm:pt modelId="{E9470ACF-3DCC-4378-BB83-9EC47598045D}" type="sibTrans" cxnId="{7E0156F7-0021-41D9-9A52-09CFDAD21802}">
      <dgm:prSet/>
      <dgm:spPr/>
      <dgm:t>
        <a:bodyPr/>
        <a:lstStyle/>
        <a:p>
          <a:endParaRPr lang="de-DE"/>
        </a:p>
      </dgm:t>
    </dgm:pt>
    <dgm:pt modelId="{1C565710-08ED-4650-A12E-B6978EBDDA15}">
      <dgm:prSet phldrT="[Text]" custT="1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sz="2400" dirty="0"/>
            <a:t>Angebotsfrist </a:t>
          </a:r>
        </a:p>
      </dgm:t>
    </dgm:pt>
    <dgm:pt modelId="{531E0184-D66E-4D50-A1E1-5613E19845A7}" type="parTrans" cxnId="{14C51941-1656-4D3B-A73A-FE2BD254D903}">
      <dgm:prSet/>
      <dgm:spPr/>
      <dgm:t>
        <a:bodyPr/>
        <a:lstStyle/>
        <a:p>
          <a:endParaRPr lang="de-DE"/>
        </a:p>
      </dgm:t>
    </dgm:pt>
    <dgm:pt modelId="{D7E37E2E-2249-4526-AFD7-F6C1913D4D4D}" type="sibTrans" cxnId="{14C51941-1656-4D3B-A73A-FE2BD254D903}">
      <dgm:prSet/>
      <dgm:spPr/>
      <dgm:t>
        <a:bodyPr/>
        <a:lstStyle/>
        <a:p>
          <a:endParaRPr lang="de-DE"/>
        </a:p>
      </dgm:t>
    </dgm:pt>
    <dgm:pt modelId="{CE4B9F84-2B6D-46F1-A21C-F1222EF6889A}">
      <dgm:prSet phldrT="[Text]" custT="1"/>
      <dgm:spPr>
        <a:solidFill>
          <a:srgbClr val="FF9900">
            <a:alpha val="30196"/>
          </a:srgbClr>
        </a:solidFill>
      </dgm:spPr>
      <dgm:t>
        <a:bodyPr/>
        <a:lstStyle/>
        <a:p>
          <a:r>
            <a:rPr lang="de-DE" sz="2400" dirty="0"/>
            <a:t>Bindefrist (=Zuschlagsfrist)</a:t>
          </a:r>
        </a:p>
      </dgm:t>
    </dgm:pt>
    <dgm:pt modelId="{9DC6E79A-DC0B-47AC-AA96-B451D777C6D8}" type="parTrans" cxnId="{2A2892F2-0F5A-4F79-8356-6CB0DAA5F21E}">
      <dgm:prSet/>
      <dgm:spPr/>
      <dgm:t>
        <a:bodyPr/>
        <a:lstStyle/>
        <a:p>
          <a:endParaRPr lang="de-DE"/>
        </a:p>
      </dgm:t>
    </dgm:pt>
    <dgm:pt modelId="{D30C7539-162C-4685-A50D-0640C2D6677B}" type="sibTrans" cxnId="{2A2892F2-0F5A-4F79-8356-6CB0DAA5F21E}">
      <dgm:prSet/>
      <dgm:spPr/>
      <dgm:t>
        <a:bodyPr/>
        <a:lstStyle/>
        <a:p>
          <a:endParaRPr lang="de-DE"/>
        </a:p>
      </dgm:t>
    </dgm:pt>
    <dgm:pt modelId="{E0F4E76B-1E3D-40E2-88F6-5029A1AD748D}">
      <dgm:prSet phldrT="[Text]"/>
      <dgm:spPr/>
      <dgm:t>
        <a:bodyPr/>
        <a:lstStyle/>
        <a:p>
          <a:r>
            <a:rPr lang="de-DE" dirty="0"/>
            <a:t>Frist für den Eingang der Anträge auf Teilnahme</a:t>
          </a:r>
        </a:p>
      </dgm:t>
    </dgm:pt>
    <dgm:pt modelId="{7C5C9F4A-B6EC-427D-9D5B-B0FE86DC31AA}" type="parTrans" cxnId="{D4F2F632-699F-48B6-9A2F-2ED1518FA832}">
      <dgm:prSet/>
      <dgm:spPr/>
      <dgm:t>
        <a:bodyPr/>
        <a:lstStyle/>
        <a:p>
          <a:endParaRPr lang="de-DE"/>
        </a:p>
      </dgm:t>
    </dgm:pt>
    <dgm:pt modelId="{C67629DC-F220-4FD9-9688-9D9D1C4420A1}" type="sibTrans" cxnId="{D4F2F632-699F-48B6-9A2F-2ED1518FA832}">
      <dgm:prSet/>
      <dgm:spPr/>
      <dgm:t>
        <a:bodyPr/>
        <a:lstStyle/>
        <a:p>
          <a:endParaRPr lang="de-DE"/>
        </a:p>
      </dgm:t>
    </dgm:pt>
    <dgm:pt modelId="{1FA285A8-8F89-4B22-9032-E4DFEB7B75E7}">
      <dgm:prSet phldrT="[Text]"/>
      <dgm:spPr/>
      <dgm:t>
        <a:bodyPr/>
        <a:lstStyle/>
        <a:p>
          <a:r>
            <a:rPr lang="de-DE" dirty="0"/>
            <a:t>Frist für den Eingang der Angebote</a:t>
          </a:r>
        </a:p>
      </dgm:t>
    </dgm:pt>
    <dgm:pt modelId="{9DB57D35-D2FA-4675-89EF-2755D8757339}" type="parTrans" cxnId="{956FF251-9E09-4C3F-806C-8475E8397E7E}">
      <dgm:prSet/>
      <dgm:spPr/>
      <dgm:t>
        <a:bodyPr/>
        <a:lstStyle/>
        <a:p>
          <a:endParaRPr lang="de-DE"/>
        </a:p>
      </dgm:t>
    </dgm:pt>
    <dgm:pt modelId="{367F3DA3-DBD2-4A99-AA91-A20358E82235}" type="sibTrans" cxnId="{956FF251-9E09-4C3F-806C-8475E8397E7E}">
      <dgm:prSet/>
      <dgm:spPr/>
      <dgm:t>
        <a:bodyPr/>
        <a:lstStyle/>
        <a:p>
          <a:endParaRPr lang="de-DE"/>
        </a:p>
      </dgm:t>
    </dgm:pt>
    <dgm:pt modelId="{16869444-74F8-4AF5-95AA-C0DF75CBB278}" type="pres">
      <dgm:prSet presAssocID="{CBF2DFB5-2857-4D13-B21F-916CFB37E3F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23955FB-B4C8-45D6-85A5-566100563957}" type="pres">
      <dgm:prSet presAssocID="{2F07155A-A484-4DD6-AE88-EE32D61DB578}" presName="vertOne" presStyleCnt="0"/>
      <dgm:spPr/>
    </dgm:pt>
    <dgm:pt modelId="{EB1BDF5A-86D0-4E8C-BA55-A1627CEC9853}" type="pres">
      <dgm:prSet presAssocID="{2F07155A-A484-4DD6-AE88-EE32D61DB578}" presName="txOne" presStyleLbl="node0" presStyleIdx="0" presStyleCnt="3">
        <dgm:presLayoutVars>
          <dgm:chPref val="3"/>
        </dgm:presLayoutVars>
      </dgm:prSet>
      <dgm:spPr/>
    </dgm:pt>
    <dgm:pt modelId="{D21CC35F-3A41-4C19-AA0E-FD56DE257267}" type="pres">
      <dgm:prSet presAssocID="{2F07155A-A484-4DD6-AE88-EE32D61DB578}" presName="parTransOne" presStyleCnt="0"/>
      <dgm:spPr/>
    </dgm:pt>
    <dgm:pt modelId="{06B0F434-DC10-4352-A735-35DFFCFED99F}" type="pres">
      <dgm:prSet presAssocID="{2F07155A-A484-4DD6-AE88-EE32D61DB578}" presName="horzOne" presStyleCnt="0"/>
      <dgm:spPr/>
    </dgm:pt>
    <dgm:pt modelId="{ED06F7B0-2054-4ECF-8855-2314D9740459}" type="pres">
      <dgm:prSet presAssocID="{E0F4E76B-1E3D-40E2-88F6-5029A1AD748D}" presName="vertTwo" presStyleCnt="0"/>
      <dgm:spPr/>
    </dgm:pt>
    <dgm:pt modelId="{B9D7B7EC-718D-4884-A4CA-2034D2B37C73}" type="pres">
      <dgm:prSet presAssocID="{E0F4E76B-1E3D-40E2-88F6-5029A1AD748D}" presName="txTwo" presStyleLbl="node2" presStyleIdx="0" presStyleCnt="3">
        <dgm:presLayoutVars>
          <dgm:chPref val="3"/>
        </dgm:presLayoutVars>
      </dgm:prSet>
      <dgm:spPr/>
    </dgm:pt>
    <dgm:pt modelId="{EC421072-1CEB-43D4-9F2C-79F1A80ED846}" type="pres">
      <dgm:prSet presAssocID="{E0F4E76B-1E3D-40E2-88F6-5029A1AD748D}" presName="horzTwo" presStyleCnt="0"/>
      <dgm:spPr/>
    </dgm:pt>
    <dgm:pt modelId="{29F4BC98-BBA9-4CA3-B996-E2FEAC9FAA10}" type="pres">
      <dgm:prSet presAssocID="{6EA12D02-50FA-46C1-B736-CC7737FF0A91}" presName="sibSpaceOne" presStyleCnt="0"/>
      <dgm:spPr/>
    </dgm:pt>
    <dgm:pt modelId="{3A036131-C897-4820-BD71-BCDEB317E878}" type="pres">
      <dgm:prSet presAssocID="{1C565710-08ED-4650-A12E-B6978EBDDA15}" presName="vertOne" presStyleCnt="0"/>
      <dgm:spPr/>
    </dgm:pt>
    <dgm:pt modelId="{F26A47B6-81B2-43AE-90C3-85162D085F3B}" type="pres">
      <dgm:prSet presAssocID="{1C565710-08ED-4650-A12E-B6978EBDDA15}" presName="txOne" presStyleLbl="node0" presStyleIdx="1" presStyleCnt="3">
        <dgm:presLayoutVars>
          <dgm:chPref val="3"/>
        </dgm:presLayoutVars>
      </dgm:prSet>
      <dgm:spPr/>
    </dgm:pt>
    <dgm:pt modelId="{ED52FEEE-A49C-432E-BFC0-300932326B44}" type="pres">
      <dgm:prSet presAssocID="{1C565710-08ED-4650-A12E-B6978EBDDA15}" presName="parTransOne" presStyleCnt="0"/>
      <dgm:spPr/>
    </dgm:pt>
    <dgm:pt modelId="{73F67E30-C3D9-4A36-873B-850977DFBCCB}" type="pres">
      <dgm:prSet presAssocID="{1C565710-08ED-4650-A12E-B6978EBDDA15}" presName="horzOne" presStyleCnt="0"/>
      <dgm:spPr/>
    </dgm:pt>
    <dgm:pt modelId="{9541BFC2-341A-4D0F-83F5-0909803C6D02}" type="pres">
      <dgm:prSet presAssocID="{1FA285A8-8F89-4B22-9032-E4DFEB7B75E7}" presName="vertTwo" presStyleCnt="0"/>
      <dgm:spPr/>
    </dgm:pt>
    <dgm:pt modelId="{9048BB2B-1C1F-42EA-8548-DFE8E27CE70C}" type="pres">
      <dgm:prSet presAssocID="{1FA285A8-8F89-4B22-9032-E4DFEB7B75E7}" presName="txTwo" presStyleLbl="node2" presStyleIdx="1" presStyleCnt="3">
        <dgm:presLayoutVars>
          <dgm:chPref val="3"/>
        </dgm:presLayoutVars>
      </dgm:prSet>
      <dgm:spPr/>
    </dgm:pt>
    <dgm:pt modelId="{685B8A48-7F4C-4528-820F-B8BFC6970106}" type="pres">
      <dgm:prSet presAssocID="{1FA285A8-8F89-4B22-9032-E4DFEB7B75E7}" presName="horzTwo" presStyleCnt="0"/>
      <dgm:spPr/>
    </dgm:pt>
    <dgm:pt modelId="{F262D573-5A5A-4EFA-A833-C50EC9240F35}" type="pres">
      <dgm:prSet presAssocID="{D7E37E2E-2249-4526-AFD7-F6C1913D4D4D}" presName="sibSpaceOne" presStyleCnt="0"/>
      <dgm:spPr/>
    </dgm:pt>
    <dgm:pt modelId="{EB407047-E697-4E94-8485-BC85772BEC67}" type="pres">
      <dgm:prSet presAssocID="{CE4B9F84-2B6D-46F1-A21C-F1222EF6889A}" presName="vertOne" presStyleCnt="0"/>
      <dgm:spPr/>
    </dgm:pt>
    <dgm:pt modelId="{655013C7-678E-42B9-9BC4-288271DDC73F}" type="pres">
      <dgm:prSet presAssocID="{CE4B9F84-2B6D-46F1-A21C-F1222EF6889A}" presName="txOne" presStyleLbl="node0" presStyleIdx="2" presStyleCnt="3">
        <dgm:presLayoutVars>
          <dgm:chPref val="3"/>
        </dgm:presLayoutVars>
      </dgm:prSet>
      <dgm:spPr/>
    </dgm:pt>
    <dgm:pt modelId="{99AEA02E-CCA5-43A4-A8EC-93EE9F03D56A}" type="pres">
      <dgm:prSet presAssocID="{CE4B9F84-2B6D-46F1-A21C-F1222EF6889A}" presName="parTransOne" presStyleCnt="0"/>
      <dgm:spPr/>
    </dgm:pt>
    <dgm:pt modelId="{8AB25FBD-0E13-4381-82BE-CE2674D9D15C}" type="pres">
      <dgm:prSet presAssocID="{CE4B9F84-2B6D-46F1-A21C-F1222EF6889A}" presName="horzOne" presStyleCnt="0"/>
      <dgm:spPr/>
    </dgm:pt>
    <dgm:pt modelId="{C95DE567-5148-40FD-BCBA-310661F4D098}" type="pres">
      <dgm:prSet presAssocID="{6C3C60EB-73FE-4E2B-A0CE-C4776B0735E4}" presName="vertTwo" presStyleCnt="0"/>
      <dgm:spPr/>
    </dgm:pt>
    <dgm:pt modelId="{323A695E-82CD-49F2-B1FE-D94F7A54CC18}" type="pres">
      <dgm:prSet presAssocID="{6C3C60EB-73FE-4E2B-A0CE-C4776B0735E4}" presName="txTwo" presStyleLbl="node2" presStyleIdx="2" presStyleCnt="3">
        <dgm:presLayoutVars>
          <dgm:chPref val="3"/>
        </dgm:presLayoutVars>
      </dgm:prSet>
      <dgm:spPr/>
    </dgm:pt>
    <dgm:pt modelId="{4631D277-E4D6-4476-A9A3-16BB8F6B01D9}" type="pres">
      <dgm:prSet presAssocID="{6C3C60EB-73FE-4E2B-A0CE-C4776B0735E4}" presName="horzTwo" presStyleCnt="0"/>
      <dgm:spPr/>
    </dgm:pt>
  </dgm:ptLst>
  <dgm:cxnLst>
    <dgm:cxn modelId="{5DB8FD15-B023-4CB4-B6C2-EB679AF25FF7}" type="presOf" srcId="{1C565710-08ED-4650-A12E-B6978EBDDA15}" destId="{F26A47B6-81B2-43AE-90C3-85162D085F3B}" srcOrd="0" destOrd="0" presId="urn:microsoft.com/office/officeart/2005/8/layout/hierarchy4"/>
    <dgm:cxn modelId="{D4F2F632-699F-48B6-9A2F-2ED1518FA832}" srcId="{2F07155A-A484-4DD6-AE88-EE32D61DB578}" destId="{E0F4E76B-1E3D-40E2-88F6-5029A1AD748D}" srcOrd="0" destOrd="0" parTransId="{7C5C9F4A-B6EC-427D-9D5B-B0FE86DC31AA}" sibTransId="{C67629DC-F220-4FD9-9688-9D9D1C4420A1}"/>
    <dgm:cxn modelId="{14C51941-1656-4D3B-A73A-FE2BD254D903}" srcId="{CBF2DFB5-2857-4D13-B21F-916CFB37E3FB}" destId="{1C565710-08ED-4650-A12E-B6978EBDDA15}" srcOrd="1" destOrd="0" parTransId="{531E0184-D66E-4D50-A1E1-5613E19845A7}" sibTransId="{D7E37E2E-2249-4526-AFD7-F6C1913D4D4D}"/>
    <dgm:cxn modelId="{A57DAE6F-F64A-40C2-8AEA-8CC8ECC5509E}" type="presOf" srcId="{6C3C60EB-73FE-4E2B-A0CE-C4776B0735E4}" destId="{323A695E-82CD-49F2-B1FE-D94F7A54CC18}" srcOrd="0" destOrd="0" presId="urn:microsoft.com/office/officeart/2005/8/layout/hierarchy4"/>
    <dgm:cxn modelId="{64225E70-5E9D-481A-982E-AADE07FEE949}" type="presOf" srcId="{CBF2DFB5-2857-4D13-B21F-916CFB37E3FB}" destId="{16869444-74F8-4AF5-95AA-C0DF75CBB278}" srcOrd="0" destOrd="0" presId="urn:microsoft.com/office/officeart/2005/8/layout/hierarchy4"/>
    <dgm:cxn modelId="{956FF251-9E09-4C3F-806C-8475E8397E7E}" srcId="{1C565710-08ED-4650-A12E-B6978EBDDA15}" destId="{1FA285A8-8F89-4B22-9032-E4DFEB7B75E7}" srcOrd="0" destOrd="0" parTransId="{9DB57D35-D2FA-4675-89EF-2755D8757339}" sibTransId="{367F3DA3-DBD2-4A99-AA91-A20358E82235}"/>
    <dgm:cxn modelId="{C602C454-72B4-4504-8360-3285BF24CBD1}" srcId="{CBF2DFB5-2857-4D13-B21F-916CFB37E3FB}" destId="{2F07155A-A484-4DD6-AE88-EE32D61DB578}" srcOrd="0" destOrd="0" parTransId="{587AFD80-F88A-4D96-87D3-D22A4951D4A6}" sibTransId="{6EA12D02-50FA-46C1-B736-CC7737FF0A91}"/>
    <dgm:cxn modelId="{DC65C67E-E3D7-4E77-A1FC-6835852A8B54}" type="presOf" srcId="{2F07155A-A484-4DD6-AE88-EE32D61DB578}" destId="{EB1BDF5A-86D0-4E8C-BA55-A1627CEC9853}" srcOrd="0" destOrd="0" presId="urn:microsoft.com/office/officeart/2005/8/layout/hierarchy4"/>
    <dgm:cxn modelId="{DDC8E885-FAEB-4E9C-9658-D5893E001F65}" type="presOf" srcId="{CE4B9F84-2B6D-46F1-A21C-F1222EF6889A}" destId="{655013C7-678E-42B9-9BC4-288271DDC73F}" srcOrd="0" destOrd="0" presId="urn:microsoft.com/office/officeart/2005/8/layout/hierarchy4"/>
    <dgm:cxn modelId="{10ABA09C-8595-4403-A8C6-1678B86F1D60}" type="presOf" srcId="{1FA285A8-8F89-4B22-9032-E4DFEB7B75E7}" destId="{9048BB2B-1C1F-42EA-8548-DFE8E27CE70C}" srcOrd="0" destOrd="0" presId="urn:microsoft.com/office/officeart/2005/8/layout/hierarchy4"/>
    <dgm:cxn modelId="{CDB94BA1-6C58-4CF3-82D6-7F6F25981FCB}" type="presOf" srcId="{E0F4E76B-1E3D-40E2-88F6-5029A1AD748D}" destId="{B9D7B7EC-718D-4884-A4CA-2034D2B37C73}" srcOrd="0" destOrd="0" presId="urn:microsoft.com/office/officeart/2005/8/layout/hierarchy4"/>
    <dgm:cxn modelId="{2A2892F2-0F5A-4F79-8356-6CB0DAA5F21E}" srcId="{CBF2DFB5-2857-4D13-B21F-916CFB37E3FB}" destId="{CE4B9F84-2B6D-46F1-A21C-F1222EF6889A}" srcOrd="2" destOrd="0" parTransId="{9DC6E79A-DC0B-47AC-AA96-B451D777C6D8}" sibTransId="{D30C7539-162C-4685-A50D-0640C2D6677B}"/>
    <dgm:cxn modelId="{7E0156F7-0021-41D9-9A52-09CFDAD21802}" srcId="{CE4B9F84-2B6D-46F1-A21C-F1222EF6889A}" destId="{6C3C60EB-73FE-4E2B-A0CE-C4776B0735E4}" srcOrd="0" destOrd="0" parTransId="{DC61B740-32D0-4382-90DC-AAAF9C23F4CD}" sibTransId="{E9470ACF-3DCC-4378-BB83-9EC47598045D}"/>
    <dgm:cxn modelId="{99659B1D-137C-4514-A4EE-EA5146AE65F9}" type="presParOf" srcId="{16869444-74F8-4AF5-95AA-C0DF75CBB278}" destId="{523955FB-B4C8-45D6-85A5-566100563957}" srcOrd="0" destOrd="0" presId="urn:microsoft.com/office/officeart/2005/8/layout/hierarchy4"/>
    <dgm:cxn modelId="{9B74E4CB-B568-4904-AD5D-4BC467AEBF5A}" type="presParOf" srcId="{523955FB-B4C8-45D6-85A5-566100563957}" destId="{EB1BDF5A-86D0-4E8C-BA55-A1627CEC9853}" srcOrd="0" destOrd="0" presId="urn:microsoft.com/office/officeart/2005/8/layout/hierarchy4"/>
    <dgm:cxn modelId="{11C93444-7F0C-4D12-9326-F7BC9E1FE1C0}" type="presParOf" srcId="{523955FB-B4C8-45D6-85A5-566100563957}" destId="{D21CC35F-3A41-4C19-AA0E-FD56DE257267}" srcOrd="1" destOrd="0" presId="urn:microsoft.com/office/officeart/2005/8/layout/hierarchy4"/>
    <dgm:cxn modelId="{40D33D4E-248A-4596-A6AA-9049C540F844}" type="presParOf" srcId="{523955FB-B4C8-45D6-85A5-566100563957}" destId="{06B0F434-DC10-4352-A735-35DFFCFED99F}" srcOrd="2" destOrd="0" presId="urn:microsoft.com/office/officeart/2005/8/layout/hierarchy4"/>
    <dgm:cxn modelId="{CF781C90-137D-4CDD-AB9A-42B841801788}" type="presParOf" srcId="{06B0F434-DC10-4352-A735-35DFFCFED99F}" destId="{ED06F7B0-2054-4ECF-8855-2314D9740459}" srcOrd="0" destOrd="0" presId="urn:microsoft.com/office/officeart/2005/8/layout/hierarchy4"/>
    <dgm:cxn modelId="{BD0062B9-6F73-4806-A934-AC9D365A94B4}" type="presParOf" srcId="{ED06F7B0-2054-4ECF-8855-2314D9740459}" destId="{B9D7B7EC-718D-4884-A4CA-2034D2B37C73}" srcOrd="0" destOrd="0" presId="urn:microsoft.com/office/officeart/2005/8/layout/hierarchy4"/>
    <dgm:cxn modelId="{724CACB0-09A8-43CA-AD6A-2354166D15AC}" type="presParOf" srcId="{ED06F7B0-2054-4ECF-8855-2314D9740459}" destId="{EC421072-1CEB-43D4-9F2C-79F1A80ED846}" srcOrd="1" destOrd="0" presId="urn:microsoft.com/office/officeart/2005/8/layout/hierarchy4"/>
    <dgm:cxn modelId="{893BDA99-2630-4B49-A591-9D2C7F1BD502}" type="presParOf" srcId="{16869444-74F8-4AF5-95AA-C0DF75CBB278}" destId="{29F4BC98-BBA9-4CA3-B996-E2FEAC9FAA10}" srcOrd="1" destOrd="0" presId="urn:microsoft.com/office/officeart/2005/8/layout/hierarchy4"/>
    <dgm:cxn modelId="{E2D1546B-B93D-46C7-BE63-94BF226654A3}" type="presParOf" srcId="{16869444-74F8-4AF5-95AA-C0DF75CBB278}" destId="{3A036131-C897-4820-BD71-BCDEB317E878}" srcOrd="2" destOrd="0" presId="urn:microsoft.com/office/officeart/2005/8/layout/hierarchy4"/>
    <dgm:cxn modelId="{A2C677A8-23A8-4E6F-8DFD-05FB006623FA}" type="presParOf" srcId="{3A036131-C897-4820-BD71-BCDEB317E878}" destId="{F26A47B6-81B2-43AE-90C3-85162D085F3B}" srcOrd="0" destOrd="0" presId="urn:microsoft.com/office/officeart/2005/8/layout/hierarchy4"/>
    <dgm:cxn modelId="{3595B916-DF6D-4CF4-9980-384A4D976552}" type="presParOf" srcId="{3A036131-C897-4820-BD71-BCDEB317E878}" destId="{ED52FEEE-A49C-432E-BFC0-300932326B44}" srcOrd="1" destOrd="0" presId="urn:microsoft.com/office/officeart/2005/8/layout/hierarchy4"/>
    <dgm:cxn modelId="{BB29004E-970B-4E78-839E-A1D8BA87AF5E}" type="presParOf" srcId="{3A036131-C897-4820-BD71-BCDEB317E878}" destId="{73F67E30-C3D9-4A36-873B-850977DFBCCB}" srcOrd="2" destOrd="0" presId="urn:microsoft.com/office/officeart/2005/8/layout/hierarchy4"/>
    <dgm:cxn modelId="{4D6303FE-38AB-4456-B9FB-45D5663AB5E8}" type="presParOf" srcId="{73F67E30-C3D9-4A36-873B-850977DFBCCB}" destId="{9541BFC2-341A-4D0F-83F5-0909803C6D02}" srcOrd="0" destOrd="0" presId="urn:microsoft.com/office/officeart/2005/8/layout/hierarchy4"/>
    <dgm:cxn modelId="{0D510199-BEFB-4A9D-A230-FF0A2D253579}" type="presParOf" srcId="{9541BFC2-341A-4D0F-83F5-0909803C6D02}" destId="{9048BB2B-1C1F-42EA-8548-DFE8E27CE70C}" srcOrd="0" destOrd="0" presId="urn:microsoft.com/office/officeart/2005/8/layout/hierarchy4"/>
    <dgm:cxn modelId="{A7DED4DF-41E2-46A3-A025-A34B539F802E}" type="presParOf" srcId="{9541BFC2-341A-4D0F-83F5-0909803C6D02}" destId="{685B8A48-7F4C-4528-820F-B8BFC6970106}" srcOrd="1" destOrd="0" presId="urn:microsoft.com/office/officeart/2005/8/layout/hierarchy4"/>
    <dgm:cxn modelId="{E11D4A16-96B8-42D9-BD90-FCFB13F66D22}" type="presParOf" srcId="{16869444-74F8-4AF5-95AA-C0DF75CBB278}" destId="{F262D573-5A5A-4EFA-A833-C50EC9240F35}" srcOrd="3" destOrd="0" presId="urn:microsoft.com/office/officeart/2005/8/layout/hierarchy4"/>
    <dgm:cxn modelId="{682E32DE-BC24-45DB-8DD4-F0D6BA156D04}" type="presParOf" srcId="{16869444-74F8-4AF5-95AA-C0DF75CBB278}" destId="{EB407047-E697-4E94-8485-BC85772BEC67}" srcOrd="4" destOrd="0" presId="urn:microsoft.com/office/officeart/2005/8/layout/hierarchy4"/>
    <dgm:cxn modelId="{2FAED3E3-294B-4FB5-84BA-30360B48C932}" type="presParOf" srcId="{EB407047-E697-4E94-8485-BC85772BEC67}" destId="{655013C7-678E-42B9-9BC4-288271DDC73F}" srcOrd="0" destOrd="0" presId="urn:microsoft.com/office/officeart/2005/8/layout/hierarchy4"/>
    <dgm:cxn modelId="{D1044910-CB79-486A-A31B-3675349255D9}" type="presParOf" srcId="{EB407047-E697-4E94-8485-BC85772BEC67}" destId="{99AEA02E-CCA5-43A4-A8EC-93EE9F03D56A}" srcOrd="1" destOrd="0" presId="urn:microsoft.com/office/officeart/2005/8/layout/hierarchy4"/>
    <dgm:cxn modelId="{2C410A4E-5278-4415-BF92-DEDF5B618320}" type="presParOf" srcId="{EB407047-E697-4E94-8485-BC85772BEC67}" destId="{8AB25FBD-0E13-4381-82BE-CE2674D9D15C}" srcOrd="2" destOrd="0" presId="urn:microsoft.com/office/officeart/2005/8/layout/hierarchy4"/>
    <dgm:cxn modelId="{965B676E-9581-4075-A89E-B5422AD103BC}" type="presParOf" srcId="{8AB25FBD-0E13-4381-82BE-CE2674D9D15C}" destId="{C95DE567-5148-40FD-BCBA-310661F4D098}" srcOrd="0" destOrd="0" presId="urn:microsoft.com/office/officeart/2005/8/layout/hierarchy4"/>
    <dgm:cxn modelId="{6CB85C5B-F5A6-4582-8EE4-BB9E1EFFBAFF}" type="presParOf" srcId="{C95DE567-5148-40FD-BCBA-310661F4D098}" destId="{323A695E-82CD-49F2-B1FE-D94F7A54CC18}" srcOrd="0" destOrd="0" presId="urn:microsoft.com/office/officeart/2005/8/layout/hierarchy4"/>
    <dgm:cxn modelId="{C1BA5B4F-1328-4A47-BD30-1C3D4CBE46F3}" type="presParOf" srcId="{C95DE567-5148-40FD-BCBA-310661F4D098}" destId="{4631D277-E4D6-4476-A9A3-16BB8F6B01D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348BA-D1FF-445E-ADF9-27CAB671D96E}">
      <dsp:nvSpPr>
        <dsp:cNvPr id="0" name=""/>
        <dsp:cNvSpPr/>
      </dsp:nvSpPr>
      <dsp:spPr>
        <a:xfrm>
          <a:off x="-5386419" y="-824825"/>
          <a:ext cx="6413754" cy="6413754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D6093-FA45-43D1-8685-396AC3B90F78}">
      <dsp:nvSpPr>
        <dsp:cNvPr id="0" name=""/>
        <dsp:cNvSpPr/>
      </dsp:nvSpPr>
      <dsp:spPr>
        <a:xfrm>
          <a:off x="383010" y="250877"/>
          <a:ext cx="7215134" cy="501564"/>
        </a:xfrm>
        <a:prstGeom prst="rect">
          <a:avLst/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Grundlagen im Überblick</a:t>
          </a:r>
        </a:p>
      </dsp:txBody>
      <dsp:txXfrm>
        <a:off x="383010" y="250877"/>
        <a:ext cx="7215134" cy="501564"/>
      </dsp:txXfrm>
    </dsp:sp>
    <dsp:sp modelId="{2258CCCE-1FF0-4068-8731-5189DA3C7FC6}">
      <dsp:nvSpPr>
        <dsp:cNvPr id="0" name=""/>
        <dsp:cNvSpPr/>
      </dsp:nvSpPr>
      <dsp:spPr>
        <a:xfrm>
          <a:off x="69532" y="188182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5F641-F1D3-44FA-ABEA-4C76B5FC0B95}">
      <dsp:nvSpPr>
        <dsp:cNvPr id="0" name=""/>
        <dsp:cNvSpPr/>
      </dsp:nvSpPr>
      <dsp:spPr>
        <a:xfrm>
          <a:off x="795582" y="1003129"/>
          <a:ext cx="6802562" cy="501564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Muss ich Vergaberecht anwenden?</a:t>
          </a:r>
        </a:p>
      </dsp:txBody>
      <dsp:txXfrm>
        <a:off x="795582" y="1003129"/>
        <a:ext cx="6802562" cy="501564"/>
      </dsp:txXfrm>
    </dsp:sp>
    <dsp:sp modelId="{D2BD82D7-EC19-4D81-8C50-EDB97DECDAFE}">
      <dsp:nvSpPr>
        <dsp:cNvPr id="0" name=""/>
        <dsp:cNvSpPr/>
      </dsp:nvSpPr>
      <dsp:spPr>
        <a:xfrm>
          <a:off x="482104" y="940433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4A792-4B64-44D3-B30F-4055BBB0D5CE}">
      <dsp:nvSpPr>
        <dsp:cNvPr id="0" name=""/>
        <dsp:cNvSpPr/>
      </dsp:nvSpPr>
      <dsp:spPr>
        <a:xfrm>
          <a:off x="984240" y="1755381"/>
          <a:ext cx="6613904" cy="501564"/>
        </a:xfrm>
        <a:prstGeom prst="rect">
          <a:avLst/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Was möchte ich beschaffen?</a:t>
          </a:r>
        </a:p>
      </dsp:txBody>
      <dsp:txXfrm>
        <a:off x="984240" y="1755381"/>
        <a:ext cx="6613904" cy="501564"/>
      </dsp:txXfrm>
    </dsp:sp>
    <dsp:sp modelId="{A7065510-F642-48F5-884B-113C48E34C68}">
      <dsp:nvSpPr>
        <dsp:cNvPr id="0" name=""/>
        <dsp:cNvSpPr/>
      </dsp:nvSpPr>
      <dsp:spPr>
        <a:xfrm>
          <a:off x="670762" y="1692685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06E26-A413-45DF-9D18-00CF81BA17DE}">
      <dsp:nvSpPr>
        <dsp:cNvPr id="0" name=""/>
        <dsp:cNvSpPr/>
      </dsp:nvSpPr>
      <dsp:spPr>
        <a:xfrm>
          <a:off x="984240" y="2507156"/>
          <a:ext cx="6613904" cy="501564"/>
        </a:xfrm>
        <a:prstGeom prst="rect">
          <a:avLst/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Welche rechtlichen Regelungen muss ich einhalten?</a:t>
          </a:r>
        </a:p>
      </dsp:txBody>
      <dsp:txXfrm>
        <a:off x="984240" y="2507156"/>
        <a:ext cx="6613904" cy="501564"/>
      </dsp:txXfrm>
    </dsp:sp>
    <dsp:sp modelId="{7015928E-397A-4389-A87C-5E9710C9F6D5}">
      <dsp:nvSpPr>
        <dsp:cNvPr id="0" name=""/>
        <dsp:cNvSpPr/>
      </dsp:nvSpPr>
      <dsp:spPr>
        <a:xfrm>
          <a:off x="670762" y="2444461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3B7E-09FF-47CB-9FA6-B9F8497CADFA}">
      <dsp:nvSpPr>
        <dsp:cNvPr id="0" name=""/>
        <dsp:cNvSpPr/>
      </dsp:nvSpPr>
      <dsp:spPr>
        <a:xfrm>
          <a:off x="761161" y="3273372"/>
          <a:ext cx="6802562" cy="501564"/>
        </a:xfrm>
        <a:prstGeom prst="rect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Wie führe ich mein Verfahren durch?</a:t>
          </a:r>
        </a:p>
      </dsp:txBody>
      <dsp:txXfrm>
        <a:off x="761161" y="3273372"/>
        <a:ext cx="6802562" cy="501564"/>
      </dsp:txXfrm>
    </dsp:sp>
    <dsp:sp modelId="{F246D10D-7A9F-491F-A1FF-86FC6D48D765}">
      <dsp:nvSpPr>
        <dsp:cNvPr id="0" name=""/>
        <dsp:cNvSpPr/>
      </dsp:nvSpPr>
      <dsp:spPr>
        <a:xfrm>
          <a:off x="482104" y="3196713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4DDB1-1FC4-45AA-879C-B64DAE1AE087}">
      <dsp:nvSpPr>
        <dsp:cNvPr id="0" name=""/>
        <dsp:cNvSpPr/>
      </dsp:nvSpPr>
      <dsp:spPr>
        <a:xfrm>
          <a:off x="383010" y="4011660"/>
          <a:ext cx="7215134" cy="501564"/>
        </a:xfrm>
        <a:prstGeom prst="rect">
          <a:avLst/>
        </a:prstGeom>
        <a:solidFill>
          <a:srgbClr val="A6A6A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11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Offene Fragen?</a:t>
          </a:r>
        </a:p>
      </dsp:txBody>
      <dsp:txXfrm>
        <a:off x="383010" y="4011660"/>
        <a:ext cx="7215134" cy="501564"/>
      </dsp:txXfrm>
    </dsp:sp>
    <dsp:sp modelId="{2F7EA302-0288-445F-A217-941583B7720C}">
      <dsp:nvSpPr>
        <dsp:cNvPr id="0" name=""/>
        <dsp:cNvSpPr/>
      </dsp:nvSpPr>
      <dsp:spPr>
        <a:xfrm>
          <a:off x="69532" y="3948964"/>
          <a:ext cx="626955" cy="626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ysClr val="window" lastClr="FFFFFF">
              <a:lumMod val="65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CB963-FA7F-429A-8478-2D6C0685B987}">
      <dsp:nvSpPr>
        <dsp:cNvPr id="0" name=""/>
        <dsp:cNvSpPr/>
      </dsp:nvSpPr>
      <dsp:spPr>
        <a:xfrm>
          <a:off x="5427399" y="1045761"/>
          <a:ext cx="1264974" cy="439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541"/>
              </a:lnTo>
              <a:lnTo>
                <a:pt x="1264974" y="219541"/>
              </a:lnTo>
              <a:lnTo>
                <a:pt x="1264974" y="439082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0130F-BD19-4725-BFEF-F1AC7D543C70}">
      <dsp:nvSpPr>
        <dsp:cNvPr id="0" name=""/>
        <dsp:cNvSpPr/>
      </dsp:nvSpPr>
      <dsp:spPr>
        <a:xfrm>
          <a:off x="4162425" y="1045761"/>
          <a:ext cx="1264974" cy="439082"/>
        </a:xfrm>
        <a:custGeom>
          <a:avLst/>
          <a:gdLst/>
          <a:ahLst/>
          <a:cxnLst/>
          <a:rect l="0" t="0" r="0" b="0"/>
          <a:pathLst>
            <a:path>
              <a:moveTo>
                <a:pt x="1264974" y="0"/>
              </a:moveTo>
              <a:lnTo>
                <a:pt x="1264974" y="219541"/>
              </a:lnTo>
              <a:lnTo>
                <a:pt x="0" y="219541"/>
              </a:lnTo>
              <a:lnTo>
                <a:pt x="0" y="439082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4E486A-C922-46FF-8B2A-481FA2E4D58D}">
      <dsp:nvSpPr>
        <dsp:cNvPr id="0" name=""/>
        <dsp:cNvSpPr/>
      </dsp:nvSpPr>
      <dsp:spPr>
        <a:xfrm>
          <a:off x="1586756" y="1045761"/>
          <a:ext cx="91440" cy="439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082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07CA6-10C7-40DC-8454-DF7F50CD05C2}">
      <dsp:nvSpPr>
        <dsp:cNvPr id="0" name=""/>
        <dsp:cNvSpPr/>
      </dsp:nvSpPr>
      <dsp:spPr>
        <a:xfrm>
          <a:off x="587043" y="328"/>
          <a:ext cx="2090866" cy="1045433"/>
        </a:xfrm>
        <a:prstGeom prst="roundRect">
          <a:avLst/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EU-Verfahren</a:t>
          </a:r>
          <a:endParaRPr lang="de-DE" sz="1300" b="1" kern="1200" dirty="0"/>
        </a:p>
      </dsp:txBody>
      <dsp:txXfrm>
        <a:off x="638077" y="51362"/>
        <a:ext cx="1988798" cy="943365"/>
      </dsp:txXfrm>
    </dsp:sp>
    <dsp:sp modelId="{C39FB261-23A9-4483-9665-D22214371C53}">
      <dsp:nvSpPr>
        <dsp:cNvPr id="0" name=""/>
        <dsp:cNvSpPr/>
      </dsp:nvSpPr>
      <dsp:spPr>
        <a:xfrm>
          <a:off x="587043" y="1484844"/>
          <a:ext cx="2090866" cy="1045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Grundsatz: </a:t>
          </a:r>
          <a:r>
            <a:rPr lang="de-DE" sz="1200" kern="1200" dirty="0" err="1"/>
            <a:t>eVergabe</a:t>
          </a:r>
          <a:endParaRPr lang="de-D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Ausnahme: </a:t>
          </a:r>
          <a:r>
            <a:rPr lang="de-DE" sz="1200" kern="1200" dirty="0" err="1"/>
            <a:t>zB</a:t>
          </a:r>
          <a:r>
            <a:rPr lang="de-DE" sz="1200" kern="1200" dirty="0"/>
            <a:t> § 17 Abs. 15 </a:t>
          </a:r>
          <a:r>
            <a:rPr lang="de-DE" sz="1200" kern="1200" dirty="0" err="1"/>
            <a:t>VgV</a:t>
          </a:r>
          <a:endParaRPr lang="de-DE" sz="1200" kern="1200" dirty="0"/>
        </a:p>
      </dsp:txBody>
      <dsp:txXfrm>
        <a:off x="638077" y="1535878"/>
        <a:ext cx="1988798" cy="943365"/>
      </dsp:txXfrm>
    </dsp:sp>
    <dsp:sp modelId="{A9C33034-B63C-4645-939D-8066DD118DD6}">
      <dsp:nvSpPr>
        <dsp:cNvPr id="0" name=""/>
        <dsp:cNvSpPr/>
      </dsp:nvSpPr>
      <dsp:spPr>
        <a:xfrm>
          <a:off x="4381966" y="328"/>
          <a:ext cx="2090866" cy="1045433"/>
        </a:xfrm>
        <a:prstGeom prst="roundRect">
          <a:avLst/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Nationale Verfahren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kern="1200" dirty="0"/>
            <a:t>(ab einem Auftragswert von 50.000 €)</a:t>
          </a:r>
        </a:p>
      </dsp:txBody>
      <dsp:txXfrm>
        <a:off x="4433000" y="51362"/>
        <a:ext cx="1988798" cy="943365"/>
      </dsp:txXfrm>
    </dsp:sp>
    <dsp:sp modelId="{FE331420-1321-411F-B2C5-87AAFA0A144D}">
      <dsp:nvSpPr>
        <dsp:cNvPr id="0" name=""/>
        <dsp:cNvSpPr/>
      </dsp:nvSpPr>
      <dsp:spPr>
        <a:xfrm>
          <a:off x="3116992" y="1484844"/>
          <a:ext cx="2090866" cy="1045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Liefer-/Dienstleistungen (</a:t>
          </a:r>
          <a:r>
            <a:rPr lang="de-DE" sz="1200" b="1" kern="1200" dirty="0" err="1"/>
            <a:t>UVgO</a:t>
          </a:r>
          <a:r>
            <a:rPr lang="de-DE" sz="1200" b="1" kern="1200" dirty="0"/>
            <a:t>)</a:t>
          </a:r>
          <a:r>
            <a:rPr lang="de-DE" sz="1200" kern="1200" dirty="0"/>
            <a:t>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Grundsatz: </a:t>
          </a:r>
          <a:r>
            <a:rPr lang="de-DE" sz="1200" kern="1200" dirty="0" err="1"/>
            <a:t>eVergabe</a:t>
          </a:r>
          <a:endParaRPr lang="de-DE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Ausnahme: </a:t>
          </a:r>
          <a:r>
            <a:rPr lang="de-DE" sz="1200" kern="1200" dirty="0" err="1"/>
            <a:t>zB</a:t>
          </a:r>
          <a:r>
            <a:rPr lang="de-DE" sz="1200" kern="1200" dirty="0"/>
            <a:t> § 38 Abs. 4 </a:t>
          </a:r>
          <a:r>
            <a:rPr lang="de-DE" sz="1200" kern="1200" dirty="0" err="1"/>
            <a:t>UVgO</a:t>
          </a:r>
          <a:endParaRPr lang="de-DE" sz="1200" kern="1200" dirty="0"/>
        </a:p>
      </dsp:txBody>
      <dsp:txXfrm>
        <a:off x="3168026" y="1535878"/>
        <a:ext cx="1988798" cy="943365"/>
      </dsp:txXfrm>
    </dsp:sp>
    <dsp:sp modelId="{EA0C1787-73DD-4E0A-A936-F4926F7DC4AA}">
      <dsp:nvSpPr>
        <dsp:cNvPr id="0" name=""/>
        <dsp:cNvSpPr/>
      </dsp:nvSpPr>
      <dsp:spPr>
        <a:xfrm>
          <a:off x="5646940" y="1484844"/>
          <a:ext cx="2090866" cy="104543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1" kern="1200" dirty="0"/>
            <a:t>Bauleistungen (VOB/A)</a:t>
          </a:r>
          <a:r>
            <a:rPr lang="de-DE" sz="1200" kern="1200" dirty="0"/>
            <a:t>: </a:t>
          </a:r>
          <a:r>
            <a:rPr lang="de-DE" sz="1200" kern="1200" dirty="0" err="1"/>
            <a:t>eVergabe</a:t>
          </a:r>
          <a:r>
            <a:rPr lang="de-DE" sz="1200" kern="1200" dirty="0"/>
            <a:t> oder schriftliche Kommunikation nach Wahl des AG</a:t>
          </a:r>
        </a:p>
      </dsp:txBody>
      <dsp:txXfrm>
        <a:off x="5697974" y="1535878"/>
        <a:ext cx="1988798" cy="9433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E5F3-ABEF-46C5-91A7-854AF7EBB878}">
      <dsp:nvSpPr>
        <dsp:cNvPr id="0" name=""/>
        <dsp:cNvSpPr/>
      </dsp:nvSpPr>
      <dsp:spPr>
        <a:xfrm>
          <a:off x="2384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Vorbereitungs- und Definitionsphase</a:t>
          </a:r>
        </a:p>
      </dsp:txBody>
      <dsp:txXfrm>
        <a:off x="583341" y="37278"/>
        <a:ext cx="1742869" cy="1161913"/>
      </dsp:txXfrm>
    </dsp:sp>
    <dsp:sp modelId="{B329C403-F3E7-42B9-97A9-F1D3730B4F1F}">
      <dsp:nvSpPr>
        <dsp:cNvPr id="0" name=""/>
        <dsp:cNvSpPr/>
      </dsp:nvSpPr>
      <dsp:spPr>
        <a:xfrm>
          <a:off x="2616688" y="37278"/>
          <a:ext cx="2904782" cy="1161913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Praktische Durchführung/ Durchführungs-phase</a:t>
          </a:r>
        </a:p>
      </dsp:txBody>
      <dsp:txXfrm>
        <a:off x="3197645" y="37278"/>
        <a:ext cx="1742869" cy="1161913"/>
      </dsp:txXfrm>
    </dsp:sp>
    <dsp:sp modelId="{2E3194DD-3E95-4B28-9F0B-840CCB7983CE}">
      <dsp:nvSpPr>
        <dsp:cNvPr id="0" name=""/>
        <dsp:cNvSpPr/>
      </dsp:nvSpPr>
      <dsp:spPr>
        <a:xfrm>
          <a:off x="5230993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Abschlussphase </a:t>
          </a:r>
        </a:p>
      </dsp:txBody>
      <dsp:txXfrm>
        <a:off x="5811950" y="37278"/>
        <a:ext cx="1742869" cy="11619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65DFB-C259-4FF4-9D4A-3CBA544C3800}">
      <dsp:nvSpPr>
        <dsp:cNvPr id="0" name=""/>
        <dsp:cNvSpPr/>
      </dsp:nvSpPr>
      <dsp:spPr>
        <a:xfrm>
          <a:off x="3960" y="0"/>
          <a:ext cx="3810153" cy="406400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Elektronische Angebote</a:t>
          </a:r>
          <a:endParaRPr lang="de-DE" sz="2800" kern="1200" dirty="0"/>
        </a:p>
      </dsp:txBody>
      <dsp:txXfrm>
        <a:off x="3960" y="0"/>
        <a:ext cx="3810153" cy="1219200"/>
      </dsp:txXfrm>
    </dsp:sp>
    <dsp:sp modelId="{341F4682-1302-44CA-A371-3FFE2BEA8118}">
      <dsp:nvSpPr>
        <dsp:cNvPr id="0" name=""/>
        <dsp:cNvSpPr/>
      </dsp:nvSpPr>
      <dsp:spPr>
        <a:xfrm>
          <a:off x="384976" y="1220390"/>
          <a:ext cx="3048123" cy="122535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Öffnung durch mindestens zwei Vertreter des öffentlichen Auftraggebers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Unter Ausschluss von Bietern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Protokoll erforderlich</a:t>
          </a:r>
        </a:p>
      </dsp:txBody>
      <dsp:txXfrm>
        <a:off x="420865" y="1256279"/>
        <a:ext cx="2976345" cy="1153573"/>
      </dsp:txXfrm>
    </dsp:sp>
    <dsp:sp modelId="{FE496159-E648-4B00-82E9-70C3D67190C9}">
      <dsp:nvSpPr>
        <dsp:cNvPr id="0" name=""/>
        <dsp:cNvSpPr/>
      </dsp:nvSpPr>
      <dsp:spPr>
        <a:xfrm>
          <a:off x="384976" y="2634257"/>
          <a:ext cx="3048123" cy="122535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Bei Pflicht zur </a:t>
          </a:r>
          <a:r>
            <a:rPr lang="de-DE" sz="1400" kern="1200" dirty="0" err="1">
              <a:solidFill>
                <a:schemeClr val="tx1"/>
              </a:solidFill>
            </a:rPr>
            <a:t>eVergabe</a:t>
          </a:r>
          <a:r>
            <a:rPr lang="de-DE" sz="1400" kern="1200" dirty="0">
              <a:solidFill>
                <a:schemeClr val="tx1"/>
              </a:solidFill>
            </a:rPr>
            <a:t> erfolgt Öffnung und Protokoll im Vergabemanager</a:t>
          </a:r>
        </a:p>
      </dsp:txBody>
      <dsp:txXfrm>
        <a:off x="420865" y="2670146"/>
        <a:ext cx="2976345" cy="1153573"/>
      </dsp:txXfrm>
    </dsp:sp>
    <dsp:sp modelId="{76B1724D-B717-4879-A88C-BC05DD25D268}">
      <dsp:nvSpPr>
        <dsp:cNvPr id="0" name=""/>
        <dsp:cNvSpPr/>
      </dsp:nvSpPr>
      <dsp:spPr>
        <a:xfrm>
          <a:off x="4099876" y="0"/>
          <a:ext cx="3810153" cy="406400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</a:rPr>
            <a:t>Schriftliche Angebote</a:t>
          </a:r>
          <a:endParaRPr lang="de-DE" sz="2800" kern="1200" dirty="0"/>
        </a:p>
      </dsp:txBody>
      <dsp:txXfrm>
        <a:off x="4099876" y="0"/>
        <a:ext cx="3810153" cy="1219200"/>
      </dsp:txXfrm>
    </dsp:sp>
    <dsp:sp modelId="{CEFA986A-4846-47F2-8736-A3CDA0C0E4EB}">
      <dsp:nvSpPr>
        <dsp:cNvPr id="0" name=""/>
        <dsp:cNvSpPr/>
      </dsp:nvSpPr>
      <dsp:spPr>
        <a:xfrm>
          <a:off x="4480891" y="1219200"/>
          <a:ext cx="3048123" cy="26416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Nur bei nationalen Bauleistungen zugelassen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Bieter und Bevollmächtigte sind zugelassen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chemeClr val="tx1"/>
              </a:solidFill>
            </a:rPr>
            <a:t>Protokoll erforderlich</a:t>
          </a:r>
        </a:p>
      </dsp:txBody>
      <dsp:txXfrm>
        <a:off x="4558261" y="1296570"/>
        <a:ext cx="2893383" cy="24868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1FC43-1211-4303-81C0-27FDB25D4009}">
      <dsp:nvSpPr>
        <dsp:cNvPr id="0" name=""/>
        <dsp:cNvSpPr/>
      </dsp:nvSpPr>
      <dsp:spPr>
        <a:xfrm rot="5400000">
          <a:off x="925459" y="959752"/>
          <a:ext cx="842871" cy="9595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19C55-9CBE-43C6-860F-93021D9805D4}">
      <dsp:nvSpPr>
        <dsp:cNvPr id="0" name=""/>
        <dsp:cNvSpPr/>
      </dsp:nvSpPr>
      <dsp:spPr>
        <a:xfrm>
          <a:off x="702149" y="25412"/>
          <a:ext cx="1418898" cy="9931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Formelle Angebots-prüfung</a:t>
          </a:r>
        </a:p>
      </dsp:txBody>
      <dsp:txXfrm>
        <a:off x="750641" y="73904"/>
        <a:ext cx="1321914" cy="896199"/>
      </dsp:txXfrm>
    </dsp:sp>
    <dsp:sp modelId="{82640032-B999-4E31-A8AB-FB6397B540E5}">
      <dsp:nvSpPr>
        <dsp:cNvPr id="0" name=""/>
        <dsp:cNvSpPr/>
      </dsp:nvSpPr>
      <dsp:spPr>
        <a:xfrm>
          <a:off x="2139412" y="142880"/>
          <a:ext cx="2559135" cy="776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Vollständigkeit und Ordnungsgemäßheit der eingereichten Unterlagen?</a:t>
          </a:r>
        </a:p>
      </dsp:txBody>
      <dsp:txXfrm>
        <a:off x="2139412" y="142880"/>
        <a:ext cx="2559135" cy="776300"/>
      </dsp:txXfrm>
    </dsp:sp>
    <dsp:sp modelId="{D647FD38-A8B9-459C-B38A-42224BFEF156}">
      <dsp:nvSpPr>
        <dsp:cNvPr id="0" name=""/>
        <dsp:cNvSpPr/>
      </dsp:nvSpPr>
      <dsp:spPr>
        <a:xfrm rot="5400000">
          <a:off x="2468396" y="2075424"/>
          <a:ext cx="842871" cy="9595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BB9C5-B17C-4F55-86DB-A540C5BDD9D4}">
      <dsp:nvSpPr>
        <dsp:cNvPr id="0" name=""/>
        <dsp:cNvSpPr/>
      </dsp:nvSpPr>
      <dsp:spPr>
        <a:xfrm>
          <a:off x="2245086" y="1141085"/>
          <a:ext cx="1418898" cy="9931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Eignungs-prüfung</a:t>
          </a:r>
        </a:p>
      </dsp:txBody>
      <dsp:txXfrm>
        <a:off x="2293578" y="1189577"/>
        <a:ext cx="1321914" cy="896199"/>
      </dsp:txXfrm>
    </dsp:sp>
    <dsp:sp modelId="{1F568DE6-98CE-406A-BD03-B5B82FBC14FC}">
      <dsp:nvSpPr>
        <dsp:cNvPr id="0" name=""/>
        <dsp:cNvSpPr/>
      </dsp:nvSpPr>
      <dsp:spPr>
        <a:xfrm>
          <a:off x="3670270" y="1226279"/>
          <a:ext cx="2410046" cy="8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Ist der Bieter geeignet den Auftrag auszuführen?</a:t>
          </a:r>
        </a:p>
      </dsp:txBody>
      <dsp:txXfrm>
        <a:off x="3670270" y="1226279"/>
        <a:ext cx="2410046" cy="802734"/>
      </dsp:txXfrm>
    </dsp:sp>
    <dsp:sp modelId="{01BABD34-8D7E-4C5B-9100-BE3662317DE8}">
      <dsp:nvSpPr>
        <dsp:cNvPr id="0" name=""/>
        <dsp:cNvSpPr/>
      </dsp:nvSpPr>
      <dsp:spPr>
        <a:xfrm rot="5400000">
          <a:off x="4011333" y="3191097"/>
          <a:ext cx="842871" cy="9595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0DFCD-A434-41A5-BD43-667CBE0A1B79}">
      <dsp:nvSpPr>
        <dsp:cNvPr id="0" name=""/>
        <dsp:cNvSpPr/>
      </dsp:nvSpPr>
      <dsp:spPr>
        <a:xfrm>
          <a:off x="3788023" y="2256757"/>
          <a:ext cx="1418898" cy="9931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Auskömmlich-</a:t>
          </a:r>
          <a:r>
            <a:rPr lang="de-DE" sz="1600" b="1" kern="1200" dirty="0" err="1"/>
            <a:t>keitsprüfung</a:t>
          </a:r>
          <a:endParaRPr lang="de-DE" sz="1600" b="1" kern="1200" dirty="0"/>
        </a:p>
      </dsp:txBody>
      <dsp:txXfrm>
        <a:off x="3836515" y="2305249"/>
        <a:ext cx="1321914" cy="896199"/>
      </dsp:txXfrm>
    </dsp:sp>
    <dsp:sp modelId="{7BA1700A-6E04-41CD-B826-CC6CB7010EA2}">
      <dsp:nvSpPr>
        <dsp:cNvPr id="0" name=""/>
        <dsp:cNvSpPr/>
      </dsp:nvSpPr>
      <dsp:spPr>
        <a:xfrm>
          <a:off x="5203579" y="2361008"/>
          <a:ext cx="3724716" cy="8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Liegt ein unangemessen hoher oder niedriger Preis vor?</a:t>
          </a:r>
        </a:p>
      </dsp:txBody>
      <dsp:txXfrm>
        <a:off x="5203579" y="2361008"/>
        <a:ext cx="3724716" cy="802734"/>
      </dsp:txXfrm>
    </dsp:sp>
    <dsp:sp modelId="{EA7557B9-0BD9-42E1-BEA9-800707F29338}">
      <dsp:nvSpPr>
        <dsp:cNvPr id="0" name=""/>
        <dsp:cNvSpPr/>
      </dsp:nvSpPr>
      <dsp:spPr>
        <a:xfrm>
          <a:off x="5330961" y="3372430"/>
          <a:ext cx="1418898" cy="99318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Angebots-wertung</a:t>
          </a:r>
        </a:p>
      </dsp:txBody>
      <dsp:txXfrm>
        <a:off x="5379453" y="3420922"/>
        <a:ext cx="1321914" cy="896199"/>
      </dsp:txXfrm>
    </dsp:sp>
    <dsp:sp modelId="{C690D853-11A3-4D89-B821-853D75DA2FB0}">
      <dsp:nvSpPr>
        <dsp:cNvPr id="0" name=""/>
        <dsp:cNvSpPr/>
      </dsp:nvSpPr>
      <dsp:spPr>
        <a:xfrm>
          <a:off x="6744369" y="3476681"/>
          <a:ext cx="2237707" cy="80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Welches ist das wirtschaftlichste Angebot?</a:t>
          </a:r>
        </a:p>
      </dsp:txBody>
      <dsp:txXfrm>
        <a:off x="6744369" y="3476681"/>
        <a:ext cx="2237707" cy="8027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97207-D943-41DE-BB32-6C01FE0850E6}">
      <dsp:nvSpPr>
        <dsp:cNvPr id="0" name=""/>
        <dsp:cNvSpPr/>
      </dsp:nvSpPr>
      <dsp:spPr>
        <a:xfrm>
          <a:off x="0" y="0"/>
          <a:ext cx="1934765" cy="3254469"/>
        </a:xfrm>
        <a:prstGeom prst="roundRect">
          <a:avLst>
            <a:gd name="adj" fmla="val 10000"/>
          </a:avLst>
        </a:prstGeom>
        <a:solidFill>
          <a:srgbClr val="00808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Unternehmens-bezogene Unterlagen</a:t>
          </a:r>
        </a:p>
      </dsp:txBody>
      <dsp:txXfrm>
        <a:off x="0" y="0"/>
        <a:ext cx="1934765" cy="976340"/>
      </dsp:txXfrm>
    </dsp:sp>
    <dsp:sp modelId="{544C03EA-FC6B-47FF-B3C1-802E2C34BD18}">
      <dsp:nvSpPr>
        <dsp:cNvPr id="0" name=""/>
        <dsp:cNvSpPr/>
      </dsp:nvSpPr>
      <dsp:spPr>
        <a:xfrm>
          <a:off x="194220" y="976618"/>
          <a:ext cx="1547812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nachreichen</a:t>
          </a:r>
        </a:p>
      </dsp:txBody>
      <dsp:txXfrm>
        <a:off x="212947" y="995345"/>
        <a:ext cx="1510358" cy="601918"/>
      </dsp:txXfrm>
    </dsp:sp>
    <dsp:sp modelId="{D5B02BB6-76ED-4291-832E-961BCC233BA3}">
      <dsp:nvSpPr>
        <dsp:cNvPr id="0" name=""/>
        <dsp:cNvSpPr/>
      </dsp:nvSpPr>
      <dsp:spPr>
        <a:xfrm>
          <a:off x="194220" y="1714356"/>
          <a:ext cx="1547812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vervollständigen</a:t>
          </a:r>
        </a:p>
      </dsp:txBody>
      <dsp:txXfrm>
        <a:off x="212947" y="1733083"/>
        <a:ext cx="1510358" cy="601918"/>
      </dsp:txXfrm>
    </dsp:sp>
    <dsp:sp modelId="{0C4D9DC6-31B7-49EA-9E3A-28E35E116029}">
      <dsp:nvSpPr>
        <dsp:cNvPr id="0" name=""/>
        <dsp:cNvSpPr/>
      </dsp:nvSpPr>
      <dsp:spPr>
        <a:xfrm>
          <a:off x="194220" y="2452094"/>
          <a:ext cx="1547812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korrigieren</a:t>
          </a:r>
        </a:p>
      </dsp:txBody>
      <dsp:txXfrm>
        <a:off x="212947" y="2470821"/>
        <a:ext cx="1510358" cy="601918"/>
      </dsp:txXfrm>
    </dsp:sp>
    <dsp:sp modelId="{E85E8BA9-4983-453D-94EC-2874FD985A1E}">
      <dsp:nvSpPr>
        <dsp:cNvPr id="0" name=""/>
        <dsp:cNvSpPr/>
      </dsp:nvSpPr>
      <dsp:spPr>
        <a:xfrm>
          <a:off x="2080617" y="0"/>
          <a:ext cx="1934765" cy="3254469"/>
        </a:xfrm>
        <a:prstGeom prst="roundRect">
          <a:avLst>
            <a:gd name="adj" fmla="val 10000"/>
          </a:avLst>
        </a:prstGeom>
        <a:solidFill>
          <a:srgbClr val="00808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Leistungsbezogene Unterlagen</a:t>
          </a:r>
        </a:p>
      </dsp:txBody>
      <dsp:txXfrm>
        <a:off x="2080617" y="0"/>
        <a:ext cx="1934765" cy="976340"/>
      </dsp:txXfrm>
    </dsp:sp>
    <dsp:sp modelId="{66A5FF9E-0F13-4AD9-B8CB-8842963A5BE7}">
      <dsp:nvSpPr>
        <dsp:cNvPr id="0" name=""/>
        <dsp:cNvSpPr/>
      </dsp:nvSpPr>
      <dsp:spPr>
        <a:xfrm>
          <a:off x="2274093" y="977294"/>
          <a:ext cx="1547812" cy="981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nachreichen</a:t>
          </a:r>
        </a:p>
      </dsp:txBody>
      <dsp:txXfrm>
        <a:off x="2302833" y="1006034"/>
        <a:ext cx="1490332" cy="923786"/>
      </dsp:txXfrm>
    </dsp:sp>
    <dsp:sp modelId="{5A7E9F7A-76BE-44EE-A8F1-A0970A9635A4}">
      <dsp:nvSpPr>
        <dsp:cNvPr id="0" name=""/>
        <dsp:cNvSpPr/>
      </dsp:nvSpPr>
      <dsp:spPr>
        <a:xfrm>
          <a:off x="2274093" y="2109525"/>
          <a:ext cx="1547812" cy="981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vervollständigen</a:t>
          </a:r>
        </a:p>
      </dsp:txBody>
      <dsp:txXfrm>
        <a:off x="2302833" y="2138265"/>
        <a:ext cx="1490332" cy="923786"/>
      </dsp:txXfrm>
    </dsp:sp>
    <dsp:sp modelId="{C11A78AB-953D-4C1B-A2B9-644C4D506B0D}">
      <dsp:nvSpPr>
        <dsp:cNvPr id="0" name=""/>
        <dsp:cNvSpPr/>
      </dsp:nvSpPr>
      <dsp:spPr>
        <a:xfrm>
          <a:off x="4160490" y="0"/>
          <a:ext cx="1934765" cy="3254469"/>
        </a:xfrm>
        <a:prstGeom prst="roundRect">
          <a:avLst>
            <a:gd name="adj" fmla="val 10000"/>
          </a:avLst>
        </a:prstGeom>
        <a:solidFill>
          <a:srgbClr val="00808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Wertungsrelevante leistungsbezogene Unterlagen</a:t>
          </a:r>
        </a:p>
      </dsp:txBody>
      <dsp:txXfrm>
        <a:off x="4160490" y="0"/>
        <a:ext cx="1934765" cy="9763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97207-D943-41DE-BB32-6C01FE0850E6}">
      <dsp:nvSpPr>
        <dsp:cNvPr id="0" name=""/>
        <dsp:cNvSpPr/>
      </dsp:nvSpPr>
      <dsp:spPr>
        <a:xfrm>
          <a:off x="0" y="0"/>
          <a:ext cx="2636546" cy="3254469"/>
        </a:xfrm>
        <a:prstGeom prst="roundRect">
          <a:avLst>
            <a:gd name="adj" fmla="val 10000"/>
          </a:avLst>
        </a:prstGeom>
        <a:solidFill>
          <a:srgbClr val="00808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Unternehmensbezogene Unterlagen</a:t>
          </a:r>
        </a:p>
      </dsp:txBody>
      <dsp:txXfrm>
        <a:off x="0" y="0"/>
        <a:ext cx="2636546" cy="976340"/>
      </dsp:txXfrm>
    </dsp:sp>
    <dsp:sp modelId="{544C03EA-FC6B-47FF-B3C1-802E2C34BD18}">
      <dsp:nvSpPr>
        <dsp:cNvPr id="0" name=""/>
        <dsp:cNvSpPr/>
      </dsp:nvSpPr>
      <dsp:spPr>
        <a:xfrm>
          <a:off x="266395" y="976618"/>
          <a:ext cx="2109236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nachreichen</a:t>
          </a:r>
          <a:endParaRPr lang="de-DE" sz="2400" kern="1200" dirty="0"/>
        </a:p>
      </dsp:txBody>
      <dsp:txXfrm>
        <a:off x="285122" y="995345"/>
        <a:ext cx="2071782" cy="601918"/>
      </dsp:txXfrm>
    </dsp:sp>
    <dsp:sp modelId="{D5B02BB6-76ED-4291-832E-961BCC233BA3}">
      <dsp:nvSpPr>
        <dsp:cNvPr id="0" name=""/>
        <dsp:cNvSpPr/>
      </dsp:nvSpPr>
      <dsp:spPr>
        <a:xfrm>
          <a:off x="266395" y="1714356"/>
          <a:ext cx="2109236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vervollständigen</a:t>
          </a:r>
        </a:p>
      </dsp:txBody>
      <dsp:txXfrm>
        <a:off x="285122" y="1733083"/>
        <a:ext cx="2071782" cy="601918"/>
      </dsp:txXfrm>
    </dsp:sp>
    <dsp:sp modelId="{0C4D9DC6-31B7-49EA-9E3A-28E35E116029}">
      <dsp:nvSpPr>
        <dsp:cNvPr id="0" name=""/>
        <dsp:cNvSpPr/>
      </dsp:nvSpPr>
      <dsp:spPr>
        <a:xfrm>
          <a:off x="266395" y="2452094"/>
          <a:ext cx="2109236" cy="6393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korrigieren</a:t>
          </a:r>
          <a:endParaRPr lang="de-DE" sz="2400" kern="1200" dirty="0"/>
        </a:p>
      </dsp:txBody>
      <dsp:txXfrm>
        <a:off x="285122" y="2470821"/>
        <a:ext cx="2071782" cy="601918"/>
      </dsp:txXfrm>
    </dsp:sp>
    <dsp:sp modelId="{E85E8BA9-4983-453D-94EC-2874FD985A1E}">
      <dsp:nvSpPr>
        <dsp:cNvPr id="0" name=""/>
        <dsp:cNvSpPr/>
      </dsp:nvSpPr>
      <dsp:spPr>
        <a:xfrm>
          <a:off x="2837027" y="0"/>
          <a:ext cx="2636546" cy="3254469"/>
        </a:xfrm>
        <a:prstGeom prst="roundRect">
          <a:avLst>
            <a:gd name="adj" fmla="val 10000"/>
          </a:avLst>
        </a:prstGeom>
        <a:solidFill>
          <a:srgbClr val="008080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(Wertungsrelevante) Leistungsbezogene Unterlagen</a:t>
          </a:r>
        </a:p>
      </dsp:txBody>
      <dsp:txXfrm>
        <a:off x="2837027" y="0"/>
        <a:ext cx="2636546" cy="976340"/>
      </dsp:txXfrm>
    </dsp:sp>
    <dsp:sp modelId="{66A5FF9E-0F13-4AD9-B8CB-8842963A5BE7}">
      <dsp:nvSpPr>
        <dsp:cNvPr id="0" name=""/>
        <dsp:cNvSpPr/>
      </dsp:nvSpPr>
      <dsp:spPr>
        <a:xfrm>
          <a:off x="3100682" y="977294"/>
          <a:ext cx="2109236" cy="981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nachreichen</a:t>
          </a:r>
          <a:endParaRPr lang="de-DE" sz="2400" kern="1200" dirty="0"/>
        </a:p>
      </dsp:txBody>
      <dsp:txXfrm>
        <a:off x="3129422" y="1006034"/>
        <a:ext cx="2051756" cy="923786"/>
      </dsp:txXfrm>
    </dsp:sp>
    <dsp:sp modelId="{5A7E9F7A-76BE-44EE-A8F1-A0970A9635A4}">
      <dsp:nvSpPr>
        <dsp:cNvPr id="0" name=""/>
        <dsp:cNvSpPr/>
      </dsp:nvSpPr>
      <dsp:spPr>
        <a:xfrm>
          <a:off x="3100682" y="2109525"/>
          <a:ext cx="2109236" cy="9812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vervollständigen</a:t>
          </a:r>
          <a:endParaRPr lang="de-DE" sz="2400" kern="1200" dirty="0"/>
        </a:p>
      </dsp:txBody>
      <dsp:txXfrm>
        <a:off x="3129422" y="2138265"/>
        <a:ext cx="2051756" cy="9237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F27E8-5E5F-4AEF-9E95-F4D98D7B806D}">
      <dsp:nvSpPr>
        <dsp:cNvPr id="0" name=""/>
        <dsp:cNvSpPr/>
      </dsp:nvSpPr>
      <dsp:spPr>
        <a:xfrm>
          <a:off x="3213" y="0"/>
          <a:ext cx="3090864" cy="358921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Zweistufiges Verfahren</a:t>
          </a:r>
        </a:p>
      </dsp:txBody>
      <dsp:txXfrm>
        <a:off x="3213" y="0"/>
        <a:ext cx="3090864" cy="1076763"/>
      </dsp:txXfrm>
    </dsp:sp>
    <dsp:sp modelId="{35E4DF33-F8CE-4DE8-A42B-FEC7F003A683}">
      <dsp:nvSpPr>
        <dsp:cNvPr id="0" name=""/>
        <dsp:cNvSpPr/>
      </dsp:nvSpPr>
      <dsp:spPr>
        <a:xfrm>
          <a:off x="312299" y="1077814"/>
          <a:ext cx="2472691" cy="1082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900" kern="1200" dirty="0"/>
            <a:t>Auswahlverfahren: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900" kern="1200" dirty="0"/>
            <a:t>Teilnahmewettbewerb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ts val="400"/>
            </a:spcAft>
            <a:buNone/>
          </a:pPr>
          <a:r>
            <a:rPr lang="de-DE" sz="1900" b="1" kern="1200" dirty="0">
              <a:solidFill>
                <a:srgbClr val="FF9900"/>
              </a:solidFill>
            </a:rPr>
            <a:t>Eignungsprüfung</a:t>
          </a:r>
        </a:p>
      </dsp:txBody>
      <dsp:txXfrm>
        <a:off x="343995" y="1109510"/>
        <a:ext cx="2409299" cy="1018803"/>
      </dsp:txXfrm>
    </dsp:sp>
    <dsp:sp modelId="{5E0CBCA9-97F0-477B-A9D5-7E328D782F15}">
      <dsp:nvSpPr>
        <dsp:cNvPr id="0" name=""/>
        <dsp:cNvSpPr/>
      </dsp:nvSpPr>
      <dsp:spPr>
        <a:xfrm>
          <a:off x="312299" y="2326502"/>
          <a:ext cx="2472691" cy="10821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Angebotsprüfung</a:t>
          </a:r>
        </a:p>
      </dsp:txBody>
      <dsp:txXfrm>
        <a:off x="343995" y="2358198"/>
        <a:ext cx="2409299" cy="1018803"/>
      </dsp:txXfrm>
    </dsp:sp>
    <dsp:sp modelId="{D77E7017-CF23-46EE-9055-16FB870878B8}">
      <dsp:nvSpPr>
        <dsp:cNvPr id="0" name=""/>
        <dsp:cNvSpPr/>
      </dsp:nvSpPr>
      <dsp:spPr>
        <a:xfrm>
          <a:off x="3325892" y="0"/>
          <a:ext cx="3090864" cy="358921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/>
            <a:t>Einstufiges Verfahren</a:t>
          </a:r>
        </a:p>
      </dsp:txBody>
      <dsp:txXfrm>
        <a:off x="3325892" y="0"/>
        <a:ext cx="3090864" cy="1076763"/>
      </dsp:txXfrm>
    </dsp:sp>
    <dsp:sp modelId="{0D62F172-0BB0-4378-BC68-D438F23DE6DE}">
      <dsp:nvSpPr>
        <dsp:cNvPr id="0" name=""/>
        <dsp:cNvSpPr/>
      </dsp:nvSpPr>
      <dsp:spPr>
        <a:xfrm>
          <a:off x="3634978" y="1076763"/>
          <a:ext cx="2472691" cy="23329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Angebotsprüfung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kern="1200" dirty="0">
              <a:solidFill>
                <a:srgbClr val="FF9900"/>
              </a:solidFill>
            </a:rPr>
            <a:t>Eignungsprüfung</a:t>
          </a:r>
        </a:p>
      </dsp:txBody>
      <dsp:txXfrm>
        <a:off x="3703309" y="1145094"/>
        <a:ext cx="2336029" cy="21963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5C62F-6FDF-4672-A853-69C020E00630}">
      <dsp:nvSpPr>
        <dsp:cNvPr id="0" name=""/>
        <dsp:cNvSpPr/>
      </dsp:nvSpPr>
      <dsp:spPr>
        <a:xfrm>
          <a:off x="3919" y="997478"/>
          <a:ext cx="3306421" cy="826605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tx1"/>
              </a:solidFill>
            </a:rPr>
            <a:t>Nichtvorliegen von Ausschlussgründen</a:t>
          </a:r>
        </a:p>
      </dsp:txBody>
      <dsp:txXfrm>
        <a:off x="28129" y="1021688"/>
        <a:ext cx="3258001" cy="778185"/>
      </dsp:txXfrm>
    </dsp:sp>
    <dsp:sp modelId="{B2B0626C-E7CE-41CB-BE87-3895A635D7DE}">
      <dsp:nvSpPr>
        <dsp:cNvPr id="0" name=""/>
        <dsp:cNvSpPr/>
      </dsp:nvSpPr>
      <dsp:spPr>
        <a:xfrm rot="5400000">
          <a:off x="1584801" y="1896411"/>
          <a:ext cx="144655" cy="144655"/>
        </a:xfrm>
        <a:prstGeom prst="rightArrow">
          <a:avLst>
            <a:gd name="adj1" fmla="val 66700"/>
            <a:gd name="adj2" fmla="val 5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A9A2-D11A-4CDE-B4FF-024CF88D80B1}">
      <dsp:nvSpPr>
        <dsp:cNvPr id="0" name=""/>
        <dsp:cNvSpPr/>
      </dsp:nvSpPr>
      <dsp:spPr>
        <a:xfrm>
          <a:off x="3919" y="2113395"/>
          <a:ext cx="3306421" cy="8266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99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alibri"/>
              <a:ea typeface="+mn-ea"/>
              <a:cs typeface="+mn-cs"/>
            </a:rPr>
            <a:t>§§ 123, 124 GWB,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alibri"/>
              <a:ea typeface="+mn-ea"/>
              <a:cs typeface="+mn-cs"/>
            </a:rPr>
            <a:t>§ 35 UVgO, § 6a VOB/A</a:t>
          </a:r>
          <a:endParaRPr lang="de-DE" sz="1800" kern="1200" dirty="0"/>
        </a:p>
      </dsp:txBody>
      <dsp:txXfrm>
        <a:off x="28129" y="2137605"/>
        <a:ext cx="3258001" cy="778185"/>
      </dsp:txXfrm>
    </dsp:sp>
    <dsp:sp modelId="{CBE12857-B857-4B24-9863-5112339C265A}">
      <dsp:nvSpPr>
        <dsp:cNvPr id="0" name=""/>
        <dsp:cNvSpPr/>
      </dsp:nvSpPr>
      <dsp:spPr>
        <a:xfrm>
          <a:off x="3773239" y="997478"/>
          <a:ext cx="3306421" cy="826605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>
              <a:solidFill>
                <a:schemeClr val="tx1"/>
              </a:solidFill>
            </a:rPr>
            <a:t>Prüfung der Eignung</a:t>
          </a:r>
        </a:p>
      </dsp:txBody>
      <dsp:txXfrm>
        <a:off x="3797449" y="1021688"/>
        <a:ext cx="3258001" cy="778185"/>
      </dsp:txXfrm>
    </dsp:sp>
    <dsp:sp modelId="{F9BF3086-F121-41CE-909F-F3C71EA46D24}">
      <dsp:nvSpPr>
        <dsp:cNvPr id="0" name=""/>
        <dsp:cNvSpPr/>
      </dsp:nvSpPr>
      <dsp:spPr>
        <a:xfrm rot="5400000">
          <a:off x="5354122" y="1896411"/>
          <a:ext cx="144655" cy="144655"/>
        </a:xfrm>
        <a:prstGeom prst="rightArrow">
          <a:avLst>
            <a:gd name="adj1" fmla="val 66700"/>
            <a:gd name="adj2" fmla="val 5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6E954-C75A-4334-A498-3002F2DB8599}">
      <dsp:nvSpPr>
        <dsp:cNvPr id="0" name=""/>
        <dsp:cNvSpPr/>
      </dsp:nvSpPr>
      <dsp:spPr>
        <a:xfrm>
          <a:off x="3773239" y="2113395"/>
          <a:ext cx="3306421" cy="8266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99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alibri"/>
              <a:ea typeface="+mn-ea"/>
              <a:cs typeface="+mn-cs"/>
            </a:rPr>
            <a:t>Enthält das Angebot die geforderten Eignungsnachweise?</a:t>
          </a:r>
          <a:endParaRPr lang="de-DE" sz="1800" kern="1200" dirty="0"/>
        </a:p>
      </dsp:txBody>
      <dsp:txXfrm>
        <a:off x="3797449" y="2137605"/>
        <a:ext cx="3258001" cy="778185"/>
      </dsp:txXfrm>
    </dsp:sp>
    <dsp:sp modelId="{74D41707-34A6-47E1-9CCF-B12EAD5D94D6}">
      <dsp:nvSpPr>
        <dsp:cNvPr id="0" name=""/>
        <dsp:cNvSpPr/>
      </dsp:nvSpPr>
      <dsp:spPr>
        <a:xfrm rot="5400000">
          <a:off x="5354122" y="3012328"/>
          <a:ext cx="144655" cy="144655"/>
        </a:xfrm>
        <a:prstGeom prst="rightArrow">
          <a:avLst>
            <a:gd name="adj1" fmla="val 66700"/>
            <a:gd name="adj2" fmla="val 5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1BAE-6226-4AB2-B42C-CDDA4DA41444}">
      <dsp:nvSpPr>
        <dsp:cNvPr id="0" name=""/>
        <dsp:cNvSpPr/>
      </dsp:nvSpPr>
      <dsp:spPr>
        <a:xfrm>
          <a:off x="3773239" y="3229312"/>
          <a:ext cx="3306421" cy="82660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99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latin typeface="Calibri"/>
              <a:ea typeface="+mn-ea"/>
              <a:cs typeface="+mn-cs"/>
            </a:rPr>
            <a:t>Prüfung anhand der geforderten Nachweise</a:t>
          </a:r>
          <a:endParaRPr lang="de-DE" sz="1800" kern="1200" dirty="0"/>
        </a:p>
      </dsp:txBody>
      <dsp:txXfrm>
        <a:off x="3797449" y="3253522"/>
        <a:ext cx="3258001" cy="7781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240B5-C703-4B4B-B856-5E01CEDE072C}">
      <dsp:nvSpPr>
        <dsp:cNvPr id="0" name=""/>
        <dsp:cNvSpPr/>
      </dsp:nvSpPr>
      <dsp:spPr>
        <a:xfrm>
          <a:off x="0" y="615333"/>
          <a:ext cx="7809216" cy="38354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</a:rPr>
            <a:t>Vorprüfung: Ausschluss notwendig?</a:t>
          </a:r>
        </a:p>
      </dsp:txBody>
      <dsp:txXfrm>
        <a:off x="18723" y="634056"/>
        <a:ext cx="7771770" cy="346095"/>
      </dsp:txXfrm>
    </dsp:sp>
    <dsp:sp modelId="{90387158-71D8-494B-B653-A8D05A34A8CF}">
      <dsp:nvSpPr>
        <dsp:cNvPr id="0" name=""/>
        <dsp:cNvSpPr/>
      </dsp:nvSpPr>
      <dsp:spPr>
        <a:xfrm>
          <a:off x="0" y="2719253"/>
          <a:ext cx="7809216" cy="383804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</a:rPr>
            <a:t>Wertung Kostenkriterien</a:t>
          </a:r>
        </a:p>
      </dsp:txBody>
      <dsp:txXfrm>
        <a:off x="18736" y="2737989"/>
        <a:ext cx="7771744" cy="3463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E5F3-ABEF-46C5-91A7-854AF7EBB878}">
      <dsp:nvSpPr>
        <dsp:cNvPr id="0" name=""/>
        <dsp:cNvSpPr/>
      </dsp:nvSpPr>
      <dsp:spPr>
        <a:xfrm>
          <a:off x="2384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Vorbereitungs- und Definitionsphase</a:t>
          </a:r>
        </a:p>
      </dsp:txBody>
      <dsp:txXfrm>
        <a:off x="583341" y="37278"/>
        <a:ext cx="1742869" cy="1161913"/>
      </dsp:txXfrm>
    </dsp:sp>
    <dsp:sp modelId="{B329C403-F3E7-42B9-97A9-F1D3730B4F1F}">
      <dsp:nvSpPr>
        <dsp:cNvPr id="0" name=""/>
        <dsp:cNvSpPr/>
      </dsp:nvSpPr>
      <dsp:spPr>
        <a:xfrm>
          <a:off x="2616688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Praktische Durchführung/ Durchführungs-phase</a:t>
          </a:r>
        </a:p>
      </dsp:txBody>
      <dsp:txXfrm>
        <a:off x="3197645" y="37278"/>
        <a:ext cx="1742869" cy="1161913"/>
      </dsp:txXfrm>
    </dsp:sp>
    <dsp:sp modelId="{2E3194DD-3E95-4B28-9F0B-840CCB7983CE}">
      <dsp:nvSpPr>
        <dsp:cNvPr id="0" name=""/>
        <dsp:cNvSpPr/>
      </dsp:nvSpPr>
      <dsp:spPr>
        <a:xfrm>
          <a:off x="5230993" y="37278"/>
          <a:ext cx="2904782" cy="1161913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Abschlussphase</a:t>
          </a:r>
          <a:r>
            <a:rPr lang="de-DE" sz="1600" kern="1200" dirty="0"/>
            <a:t> </a:t>
          </a:r>
        </a:p>
      </dsp:txBody>
      <dsp:txXfrm>
        <a:off x="5811950" y="37278"/>
        <a:ext cx="1742869" cy="1161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2CF9-5CDE-45D2-85CA-1912B23AF021}">
      <dsp:nvSpPr>
        <dsp:cNvPr id="0" name=""/>
        <dsp:cNvSpPr/>
      </dsp:nvSpPr>
      <dsp:spPr>
        <a:xfrm>
          <a:off x="0" y="0"/>
          <a:ext cx="5942405" cy="874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Bauleistung</a:t>
          </a:r>
        </a:p>
      </dsp:txBody>
      <dsp:txXfrm>
        <a:off x="1275950" y="0"/>
        <a:ext cx="4666454" cy="874697"/>
      </dsp:txXfrm>
    </dsp:sp>
    <dsp:sp modelId="{968FD6C2-C188-47FA-8DAF-F8D552908CA8}">
      <dsp:nvSpPr>
        <dsp:cNvPr id="0" name=""/>
        <dsp:cNvSpPr/>
      </dsp:nvSpPr>
      <dsp:spPr>
        <a:xfrm>
          <a:off x="87469" y="87469"/>
          <a:ext cx="1188481" cy="699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C771A-AC49-4815-8A4C-CD3A0D715AC8}">
      <dsp:nvSpPr>
        <dsp:cNvPr id="0" name=""/>
        <dsp:cNvSpPr/>
      </dsp:nvSpPr>
      <dsp:spPr>
        <a:xfrm>
          <a:off x="0" y="962167"/>
          <a:ext cx="5942405" cy="874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Lieferleistung</a:t>
          </a:r>
        </a:p>
      </dsp:txBody>
      <dsp:txXfrm>
        <a:off x="1275950" y="962167"/>
        <a:ext cx="4666454" cy="874697"/>
      </dsp:txXfrm>
    </dsp:sp>
    <dsp:sp modelId="{07C4F229-7B22-458D-B534-9E5859EF57A3}">
      <dsp:nvSpPr>
        <dsp:cNvPr id="0" name=""/>
        <dsp:cNvSpPr/>
      </dsp:nvSpPr>
      <dsp:spPr>
        <a:xfrm>
          <a:off x="87469" y="1049636"/>
          <a:ext cx="1188481" cy="699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96789-C74F-4D02-8CE7-C510A3A75FE9}">
      <dsp:nvSpPr>
        <dsp:cNvPr id="0" name=""/>
        <dsp:cNvSpPr/>
      </dsp:nvSpPr>
      <dsp:spPr>
        <a:xfrm>
          <a:off x="0" y="1924334"/>
          <a:ext cx="5942405" cy="874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Dienstleistung</a:t>
          </a:r>
        </a:p>
      </dsp:txBody>
      <dsp:txXfrm>
        <a:off x="1275950" y="1924334"/>
        <a:ext cx="4666454" cy="874697"/>
      </dsp:txXfrm>
    </dsp:sp>
    <dsp:sp modelId="{ED970D2E-CFF9-4781-BC62-68C8B7059D30}">
      <dsp:nvSpPr>
        <dsp:cNvPr id="0" name=""/>
        <dsp:cNvSpPr/>
      </dsp:nvSpPr>
      <dsp:spPr>
        <a:xfrm>
          <a:off x="87469" y="2011804"/>
          <a:ext cx="1188481" cy="699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F8256-B60A-4549-8ECC-D7CA3AEC847D}">
      <dsp:nvSpPr>
        <dsp:cNvPr id="0" name=""/>
        <dsp:cNvSpPr/>
      </dsp:nvSpPr>
      <dsp:spPr>
        <a:xfrm>
          <a:off x="0" y="2886501"/>
          <a:ext cx="5942405" cy="8746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/>
            <a:t>Freiberufliche Leistungen</a:t>
          </a:r>
        </a:p>
      </dsp:txBody>
      <dsp:txXfrm>
        <a:off x="1275950" y="2886501"/>
        <a:ext cx="4666454" cy="874697"/>
      </dsp:txXfrm>
    </dsp:sp>
    <dsp:sp modelId="{A1E8AC27-98C1-46D6-AAA5-25FFEF4BE203}">
      <dsp:nvSpPr>
        <dsp:cNvPr id="0" name=""/>
        <dsp:cNvSpPr/>
      </dsp:nvSpPr>
      <dsp:spPr>
        <a:xfrm>
          <a:off x="87469" y="2973971"/>
          <a:ext cx="1188481" cy="6997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C050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E5F3-ABEF-46C5-91A7-854AF7EBB878}">
      <dsp:nvSpPr>
        <dsp:cNvPr id="0" name=""/>
        <dsp:cNvSpPr/>
      </dsp:nvSpPr>
      <dsp:spPr>
        <a:xfrm>
          <a:off x="2226" y="75628"/>
          <a:ext cx="2713034" cy="10852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Vorbereitungs- und Definitionsphase</a:t>
          </a:r>
        </a:p>
      </dsp:txBody>
      <dsp:txXfrm>
        <a:off x="544833" y="75628"/>
        <a:ext cx="1627821" cy="1085213"/>
      </dsp:txXfrm>
    </dsp:sp>
    <dsp:sp modelId="{B329C403-F3E7-42B9-97A9-F1D3730B4F1F}">
      <dsp:nvSpPr>
        <dsp:cNvPr id="0" name=""/>
        <dsp:cNvSpPr/>
      </dsp:nvSpPr>
      <dsp:spPr>
        <a:xfrm>
          <a:off x="2443957" y="75628"/>
          <a:ext cx="2713034" cy="10852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0" kern="1200" dirty="0"/>
            <a:t>Praktische Durchführung/ Durchführungs-phase</a:t>
          </a:r>
        </a:p>
      </dsp:txBody>
      <dsp:txXfrm>
        <a:off x="2986564" y="75628"/>
        <a:ext cx="1627821" cy="1085213"/>
      </dsp:txXfrm>
    </dsp:sp>
    <dsp:sp modelId="{2E3194DD-3E95-4B28-9F0B-840CCB7983CE}">
      <dsp:nvSpPr>
        <dsp:cNvPr id="0" name=""/>
        <dsp:cNvSpPr/>
      </dsp:nvSpPr>
      <dsp:spPr>
        <a:xfrm>
          <a:off x="4885688" y="75628"/>
          <a:ext cx="2713034" cy="1085213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Abschlussphase</a:t>
          </a:r>
          <a:r>
            <a:rPr lang="de-DE" sz="1600" kern="1200" dirty="0"/>
            <a:t> </a:t>
          </a:r>
        </a:p>
      </dsp:txBody>
      <dsp:txXfrm>
        <a:off x="5428295" y="75628"/>
        <a:ext cx="1627821" cy="1085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E5F3-ABEF-46C5-91A7-854AF7EBB878}">
      <dsp:nvSpPr>
        <dsp:cNvPr id="0" name=""/>
        <dsp:cNvSpPr/>
      </dsp:nvSpPr>
      <dsp:spPr>
        <a:xfrm>
          <a:off x="2384" y="37278"/>
          <a:ext cx="2904782" cy="1161913"/>
        </a:xfrm>
        <a:prstGeom prst="chevron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Vorbereitungs- und Definitionsphase</a:t>
          </a:r>
        </a:p>
      </dsp:txBody>
      <dsp:txXfrm>
        <a:off x="583341" y="37278"/>
        <a:ext cx="1742869" cy="1161913"/>
      </dsp:txXfrm>
    </dsp:sp>
    <dsp:sp modelId="{B329C403-F3E7-42B9-97A9-F1D3730B4F1F}">
      <dsp:nvSpPr>
        <dsp:cNvPr id="0" name=""/>
        <dsp:cNvSpPr/>
      </dsp:nvSpPr>
      <dsp:spPr>
        <a:xfrm>
          <a:off x="2616688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Praktische Durchführung/ Durchführungsphase</a:t>
          </a:r>
        </a:p>
      </dsp:txBody>
      <dsp:txXfrm>
        <a:off x="3197645" y="37278"/>
        <a:ext cx="1742869" cy="1161913"/>
      </dsp:txXfrm>
    </dsp:sp>
    <dsp:sp modelId="{2E3194DD-3E95-4B28-9F0B-840CCB7983CE}">
      <dsp:nvSpPr>
        <dsp:cNvPr id="0" name=""/>
        <dsp:cNvSpPr/>
      </dsp:nvSpPr>
      <dsp:spPr>
        <a:xfrm>
          <a:off x="5230993" y="37278"/>
          <a:ext cx="2904782" cy="1161913"/>
        </a:xfrm>
        <a:prstGeom prst="chevron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Abschlussphase </a:t>
          </a:r>
        </a:p>
      </dsp:txBody>
      <dsp:txXfrm>
        <a:off x="5811950" y="37278"/>
        <a:ext cx="1742869" cy="1161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D71F-638E-4B31-B8FB-A2825F1AD638}">
      <dsp:nvSpPr>
        <dsp:cNvPr id="0" name=""/>
        <dsp:cNvSpPr/>
      </dsp:nvSpPr>
      <dsp:spPr>
        <a:xfrm>
          <a:off x="1689" y="0"/>
          <a:ext cx="3602645" cy="1148904"/>
        </a:xfrm>
        <a:prstGeom prst="roundRect">
          <a:avLst>
            <a:gd name="adj" fmla="val 10000"/>
          </a:avLst>
        </a:prstGeom>
        <a:solidFill>
          <a:srgbClr val="4BACC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Abgrenzung der Leistungsarten bei typengemischten Aufträgen</a:t>
          </a:r>
        </a:p>
      </dsp:txBody>
      <dsp:txXfrm>
        <a:off x="35339" y="33650"/>
        <a:ext cx="3535345" cy="1081604"/>
      </dsp:txXfrm>
    </dsp:sp>
    <dsp:sp modelId="{3E1DA956-C701-4D9F-9027-7D30A830A236}">
      <dsp:nvSpPr>
        <dsp:cNvPr id="0" name=""/>
        <dsp:cNvSpPr/>
      </dsp:nvSpPr>
      <dsp:spPr>
        <a:xfrm>
          <a:off x="3964599" y="127723"/>
          <a:ext cx="763760" cy="893456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alpha val="49804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64599" y="306414"/>
        <a:ext cx="534632" cy="536074"/>
      </dsp:txXfrm>
    </dsp:sp>
    <dsp:sp modelId="{78251EBD-9272-4BA4-B71C-9658140BD32F}">
      <dsp:nvSpPr>
        <dsp:cNvPr id="0" name=""/>
        <dsp:cNvSpPr/>
      </dsp:nvSpPr>
      <dsp:spPr>
        <a:xfrm>
          <a:off x="5045393" y="0"/>
          <a:ext cx="3602645" cy="114890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Bestimmung des </a:t>
          </a:r>
          <a:r>
            <a:rPr lang="de-DE" sz="2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Hauptgegenstands</a:t>
          </a:r>
          <a:r>
            <a:rPr lang="de-DE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des Auftrages</a:t>
          </a:r>
        </a:p>
      </dsp:txBody>
      <dsp:txXfrm>
        <a:off x="5079043" y="33650"/>
        <a:ext cx="3535345" cy="1081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B04D3-0C3B-40EF-9E65-6C4F851BD89A}">
      <dsp:nvSpPr>
        <dsp:cNvPr id="0" name=""/>
        <dsp:cNvSpPr/>
      </dsp:nvSpPr>
      <dsp:spPr>
        <a:xfrm>
          <a:off x="913" y="0"/>
          <a:ext cx="2374622" cy="310413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Anschreiben</a:t>
          </a:r>
        </a:p>
      </dsp:txBody>
      <dsp:txXfrm>
        <a:off x="913" y="0"/>
        <a:ext cx="2374622" cy="931241"/>
      </dsp:txXfrm>
    </dsp:sp>
    <dsp:sp modelId="{7448D10E-A52C-43C1-86BE-ABE73E829B71}">
      <dsp:nvSpPr>
        <dsp:cNvPr id="0" name=""/>
        <dsp:cNvSpPr/>
      </dsp:nvSpPr>
      <dsp:spPr>
        <a:xfrm>
          <a:off x="238375" y="93215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Aufforderung zur Angebotsabgabe</a:t>
          </a:r>
        </a:p>
      </dsp:txBody>
      <dsp:txXfrm>
        <a:off x="265788" y="959563"/>
        <a:ext cx="1844872" cy="881113"/>
      </dsp:txXfrm>
    </dsp:sp>
    <dsp:sp modelId="{97D00386-60F3-40E5-849F-5BB76ABC4FF2}">
      <dsp:nvSpPr>
        <dsp:cNvPr id="0" name=""/>
        <dsp:cNvSpPr/>
      </dsp:nvSpPr>
      <dsp:spPr>
        <a:xfrm>
          <a:off x="238375" y="201208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= Kurzfassung der Ausschreibung</a:t>
          </a:r>
        </a:p>
      </dsp:txBody>
      <dsp:txXfrm>
        <a:off x="265788" y="2039493"/>
        <a:ext cx="1844872" cy="881113"/>
      </dsp:txXfrm>
    </dsp:sp>
    <dsp:sp modelId="{A62E16F9-7A73-472B-A522-879CCD7D316F}">
      <dsp:nvSpPr>
        <dsp:cNvPr id="0" name=""/>
        <dsp:cNvSpPr/>
      </dsp:nvSpPr>
      <dsp:spPr>
        <a:xfrm>
          <a:off x="2553632" y="0"/>
          <a:ext cx="2374622" cy="310413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Bewerbungsbedingungen</a:t>
          </a:r>
        </a:p>
      </dsp:txBody>
      <dsp:txXfrm>
        <a:off x="2553632" y="0"/>
        <a:ext cx="2374622" cy="931241"/>
      </dsp:txXfrm>
    </dsp:sp>
    <dsp:sp modelId="{0DAE731B-C778-457E-8991-276A84B331AB}">
      <dsp:nvSpPr>
        <dsp:cNvPr id="0" name=""/>
        <dsp:cNvSpPr/>
      </dsp:nvSpPr>
      <dsp:spPr>
        <a:xfrm>
          <a:off x="2791094" y="93215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Spielregeln für das Vergabeverfahren</a:t>
          </a:r>
        </a:p>
      </dsp:txBody>
      <dsp:txXfrm>
        <a:off x="2818507" y="959563"/>
        <a:ext cx="1844872" cy="881113"/>
      </dsp:txXfrm>
    </dsp:sp>
    <dsp:sp modelId="{004E72EE-AA29-4E51-95E4-217181C4FEF4}">
      <dsp:nvSpPr>
        <dsp:cNvPr id="0" name=""/>
        <dsp:cNvSpPr/>
      </dsp:nvSpPr>
      <dsp:spPr>
        <a:xfrm>
          <a:off x="2791094" y="201208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Eignung- und Zuschlagskriterien nebst Gewichtung</a:t>
          </a:r>
        </a:p>
      </dsp:txBody>
      <dsp:txXfrm>
        <a:off x="2818507" y="2039493"/>
        <a:ext cx="1844872" cy="881113"/>
      </dsp:txXfrm>
    </dsp:sp>
    <dsp:sp modelId="{84AF748D-15EF-4D65-A324-7859F611024A}">
      <dsp:nvSpPr>
        <dsp:cNvPr id="0" name=""/>
        <dsp:cNvSpPr/>
      </dsp:nvSpPr>
      <dsp:spPr>
        <a:xfrm>
          <a:off x="5106352" y="0"/>
          <a:ext cx="2374622" cy="310413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Vertragsunterlagen</a:t>
          </a:r>
        </a:p>
      </dsp:txBody>
      <dsp:txXfrm>
        <a:off x="5106352" y="0"/>
        <a:ext cx="2374622" cy="931241"/>
      </dsp:txXfrm>
    </dsp:sp>
    <dsp:sp modelId="{AF88614C-1DB7-431C-9678-B6F4D436692F}">
      <dsp:nvSpPr>
        <dsp:cNvPr id="0" name=""/>
        <dsp:cNvSpPr/>
      </dsp:nvSpPr>
      <dsp:spPr>
        <a:xfrm>
          <a:off x="5343814" y="93215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FF9900"/>
              </a:solidFill>
            </a:rPr>
            <a:t>Leistungs-beschreibung</a:t>
          </a:r>
        </a:p>
      </dsp:txBody>
      <dsp:txXfrm>
        <a:off x="5371227" y="959563"/>
        <a:ext cx="1844872" cy="881113"/>
      </dsp:txXfrm>
    </dsp:sp>
    <dsp:sp modelId="{C6797667-F4A8-41D3-B2C7-B595BF971771}">
      <dsp:nvSpPr>
        <dsp:cNvPr id="0" name=""/>
        <dsp:cNvSpPr/>
      </dsp:nvSpPr>
      <dsp:spPr>
        <a:xfrm>
          <a:off x="5343814" y="2012080"/>
          <a:ext cx="1899698" cy="935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Vertragsbedingungen</a:t>
          </a:r>
        </a:p>
      </dsp:txBody>
      <dsp:txXfrm>
        <a:off x="5371227" y="2039493"/>
        <a:ext cx="1844872" cy="8811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48ECB-96B5-4BEC-B9AE-28C892E28E04}">
      <dsp:nvSpPr>
        <dsp:cNvPr id="0" name=""/>
        <dsp:cNvSpPr/>
      </dsp:nvSpPr>
      <dsp:spPr>
        <a:xfrm>
          <a:off x="603624" y="914"/>
          <a:ext cx="2078988" cy="54355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EU-Verfahren</a:t>
          </a:r>
        </a:p>
      </dsp:txBody>
      <dsp:txXfrm>
        <a:off x="619544" y="16834"/>
        <a:ext cx="2047148" cy="511717"/>
      </dsp:txXfrm>
    </dsp:sp>
    <dsp:sp modelId="{90EFB86A-AB50-4F06-9F57-264A0F204A34}">
      <dsp:nvSpPr>
        <dsp:cNvPr id="0" name=""/>
        <dsp:cNvSpPr/>
      </dsp:nvSpPr>
      <dsp:spPr>
        <a:xfrm>
          <a:off x="2682613" y="230897"/>
          <a:ext cx="43484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434846" y="41795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889164" y="261821"/>
        <a:ext cx="21742" cy="21742"/>
      </dsp:txXfrm>
    </dsp:sp>
    <dsp:sp modelId="{C7868788-4E30-4AB8-AF89-C7820D5874F9}">
      <dsp:nvSpPr>
        <dsp:cNvPr id="0" name=""/>
        <dsp:cNvSpPr/>
      </dsp:nvSpPr>
      <dsp:spPr>
        <a:xfrm>
          <a:off x="3117459" y="914"/>
          <a:ext cx="3750971" cy="54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verpflichtend</a:t>
          </a:r>
        </a:p>
      </dsp:txBody>
      <dsp:txXfrm>
        <a:off x="3133379" y="16834"/>
        <a:ext cx="3719131" cy="511717"/>
      </dsp:txXfrm>
    </dsp:sp>
    <dsp:sp modelId="{534C20AA-F76E-4A13-B29A-082EB6214293}">
      <dsp:nvSpPr>
        <dsp:cNvPr id="0" name=""/>
        <dsp:cNvSpPr/>
      </dsp:nvSpPr>
      <dsp:spPr>
        <a:xfrm>
          <a:off x="603624" y="626005"/>
          <a:ext cx="2056756" cy="54355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Nationale Verfahren</a:t>
          </a:r>
        </a:p>
      </dsp:txBody>
      <dsp:txXfrm>
        <a:off x="619544" y="641925"/>
        <a:ext cx="2024916" cy="511717"/>
      </dsp:txXfrm>
    </dsp:sp>
    <dsp:sp modelId="{BD8A27C2-ACE6-43E4-895D-7FF5123D1CC5}">
      <dsp:nvSpPr>
        <dsp:cNvPr id="0" name=""/>
        <dsp:cNvSpPr/>
      </dsp:nvSpPr>
      <dsp:spPr>
        <a:xfrm>
          <a:off x="2660381" y="855989"/>
          <a:ext cx="434846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434846" y="41795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866933" y="886912"/>
        <a:ext cx="21742" cy="21742"/>
      </dsp:txXfrm>
    </dsp:sp>
    <dsp:sp modelId="{BC43D7C7-36ED-4ADC-875A-1C6C41A15EA0}">
      <dsp:nvSpPr>
        <dsp:cNvPr id="0" name=""/>
        <dsp:cNvSpPr/>
      </dsp:nvSpPr>
      <dsp:spPr>
        <a:xfrm>
          <a:off x="3095227" y="626005"/>
          <a:ext cx="3792640" cy="54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Freiwillig - Prüfung Gleichwertigkeit</a:t>
          </a:r>
        </a:p>
      </dsp:txBody>
      <dsp:txXfrm>
        <a:off x="3111147" y="641925"/>
        <a:ext cx="3760800" cy="5117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68993-7332-494D-9F17-7EE1129D2BD4}">
      <dsp:nvSpPr>
        <dsp:cNvPr id="0" name=""/>
        <dsp:cNvSpPr/>
      </dsp:nvSpPr>
      <dsp:spPr>
        <a:xfrm>
          <a:off x="795167" y="1921"/>
          <a:ext cx="1792546" cy="59549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EU-Verfahren</a:t>
          </a:r>
        </a:p>
      </dsp:txBody>
      <dsp:txXfrm>
        <a:off x="812608" y="19362"/>
        <a:ext cx="1757664" cy="560608"/>
      </dsp:txXfrm>
    </dsp:sp>
    <dsp:sp modelId="{14A231A0-4BD5-4ABE-9D6E-09BC61A4926E}">
      <dsp:nvSpPr>
        <dsp:cNvPr id="0" name=""/>
        <dsp:cNvSpPr/>
      </dsp:nvSpPr>
      <dsp:spPr>
        <a:xfrm>
          <a:off x="2587713" y="272447"/>
          <a:ext cx="47639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76392" y="27219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813999" y="287757"/>
        <a:ext cx="23819" cy="23819"/>
      </dsp:txXfrm>
    </dsp:sp>
    <dsp:sp modelId="{A3A41DB9-CEAD-4A34-9D87-E7E58659A01B}">
      <dsp:nvSpPr>
        <dsp:cNvPr id="0" name=""/>
        <dsp:cNvSpPr/>
      </dsp:nvSpPr>
      <dsp:spPr>
        <a:xfrm>
          <a:off x="3064105" y="1921"/>
          <a:ext cx="4183679" cy="59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Grds</a:t>
          </a:r>
          <a:r>
            <a:rPr lang="de-DE" sz="1600" kern="1200" dirty="0"/>
            <a:t>. ausgeschlossen, es sei denn AG lässt NA zu </a:t>
          </a:r>
        </a:p>
      </dsp:txBody>
      <dsp:txXfrm>
        <a:off x="3081546" y="19362"/>
        <a:ext cx="4148797" cy="560608"/>
      </dsp:txXfrm>
    </dsp:sp>
    <dsp:sp modelId="{B16D349F-337A-4AAC-B791-02F7800B5B07}">
      <dsp:nvSpPr>
        <dsp:cNvPr id="0" name=""/>
        <dsp:cNvSpPr/>
      </dsp:nvSpPr>
      <dsp:spPr>
        <a:xfrm>
          <a:off x="795167" y="1029143"/>
          <a:ext cx="1760425" cy="595490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Nationale Verfahren</a:t>
          </a:r>
        </a:p>
      </dsp:txBody>
      <dsp:txXfrm>
        <a:off x="812608" y="1046584"/>
        <a:ext cx="1725543" cy="560608"/>
      </dsp:txXfrm>
    </dsp:sp>
    <dsp:sp modelId="{54948DB8-2BCB-427B-9E86-816BAB82D8FD}">
      <dsp:nvSpPr>
        <dsp:cNvPr id="0" name=""/>
        <dsp:cNvSpPr/>
      </dsp:nvSpPr>
      <dsp:spPr>
        <a:xfrm rot="19457599">
          <a:off x="2500449" y="1128465"/>
          <a:ext cx="58667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86679" y="27219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779121" y="1141018"/>
        <a:ext cx="29333" cy="29333"/>
      </dsp:txXfrm>
    </dsp:sp>
    <dsp:sp modelId="{43946FD0-6BF2-448D-96B2-9170A15ABD5B}">
      <dsp:nvSpPr>
        <dsp:cNvPr id="0" name=""/>
        <dsp:cNvSpPr/>
      </dsp:nvSpPr>
      <dsp:spPr>
        <a:xfrm>
          <a:off x="3031985" y="686736"/>
          <a:ext cx="1596081" cy="59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Liefer-/Dienstleistungen</a:t>
          </a:r>
        </a:p>
      </dsp:txBody>
      <dsp:txXfrm>
        <a:off x="3049426" y="704177"/>
        <a:ext cx="1561199" cy="560608"/>
      </dsp:txXfrm>
    </dsp:sp>
    <dsp:sp modelId="{75876E71-8E4B-4FBC-A363-929CEAFCDF7A}">
      <dsp:nvSpPr>
        <dsp:cNvPr id="0" name=""/>
        <dsp:cNvSpPr/>
      </dsp:nvSpPr>
      <dsp:spPr>
        <a:xfrm>
          <a:off x="4628066" y="957262"/>
          <a:ext cx="47639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76392" y="27219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54353" y="972571"/>
        <a:ext cx="23819" cy="23819"/>
      </dsp:txXfrm>
    </dsp:sp>
    <dsp:sp modelId="{6E35AD2C-DBE3-45F1-902A-B16AD192CE0D}">
      <dsp:nvSpPr>
        <dsp:cNvPr id="0" name=""/>
        <dsp:cNvSpPr/>
      </dsp:nvSpPr>
      <dsp:spPr>
        <a:xfrm>
          <a:off x="5104459" y="686736"/>
          <a:ext cx="2332155" cy="59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Siehe EU-Verfahren</a:t>
          </a:r>
        </a:p>
      </dsp:txBody>
      <dsp:txXfrm>
        <a:off x="5121900" y="704177"/>
        <a:ext cx="2297273" cy="560608"/>
      </dsp:txXfrm>
    </dsp:sp>
    <dsp:sp modelId="{0C1141B8-94B1-40BA-AC3B-6CD4E6D40D62}">
      <dsp:nvSpPr>
        <dsp:cNvPr id="0" name=""/>
        <dsp:cNvSpPr/>
      </dsp:nvSpPr>
      <dsp:spPr>
        <a:xfrm rot="2142401">
          <a:off x="2500449" y="1470872"/>
          <a:ext cx="58667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86679" y="27219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 dirty="0"/>
        </a:p>
      </dsp:txBody>
      <dsp:txXfrm>
        <a:off x="2779121" y="1483425"/>
        <a:ext cx="29333" cy="29333"/>
      </dsp:txXfrm>
    </dsp:sp>
    <dsp:sp modelId="{7B9B0D38-1A23-4EE5-BF49-00CA64A7E3BC}">
      <dsp:nvSpPr>
        <dsp:cNvPr id="0" name=""/>
        <dsp:cNvSpPr/>
      </dsp:nvSpPr>
      <dsp:spPr>
        <a:xfrm>
          <a:off x="3031985" y="1371550"/>
          <a:ext cx="1597165" cy="59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Bauleistungen</a:t>
          </a:r>
          <a:endParaRPr lang="de-DE" sz="1500" kern="1200" dirty="0"/>
        </a:p>
      </dsp:txBody>
      <dsp:txXfrm>
        <a:off x="3049426" y="1388991"/>
        <a:ext cx="1562283" cy="560608"/>
      </dsp:txXfrm>
    </dsp:sp>
    <dsp:sp modelId="{DFD36F83-DE78-4E38-805C-0BA1BD11C431}">
      <dsp:nvSpPr>
        <dsp:cNvPr id="0" name=""/>
        <dsp:cNvSpPr/>
      </dsp:nvSpPr>
      <dsp:spPr>
        <a:xfrm>
          <a:off x="4629150" y="1642076"/>
          <a:ext cx="476392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76392" y="27219"/>
              </a:lnTo>
            </a:path>
          </a:pathLst>
        </a:custGeom>
        <a:noFill/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55437" y="1657385"/>
        <a:ext cx="23819" cy="23819"/>
      </dsp:txXfrm>
    </dsp:sp>
    <dsp:sp modelId="{3891C0EE-5654-4CFE-8E63-62C58400CD3B}">
      <dsp:nvSpPr>
        <dsp:cNvPr id="0" name=""/>
        <dsp:cNvSpPr/>
      </dsp:nvSpPr>
      <dsp:spPr>
        <a:xfrm>
          <a:off x="5105543" y="1371550"/>
          <a:ext cx="2358607" cy="5954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Grds</a:t>
          </a:r>
          <a:r>
            <a:rPr lang="de-DE" sz="1600" kern="1200" dirty="0"/>
            <a:t>. zugelassen, es sei denn AG schließt NA aus</a:t>
          </a:r>
        </a:p>
      </dsp:txBody>
      <dsp:txXfrm>
        <a:off x="5122984" y="1388991"/>
        <a:ext cx="2323725" cy="560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86696-D30E-4DD2-9E8C-7123FA997A68}">
      <dsp:nvSpPr>
        <dsp:cNvPr id="0" name=""/>
        <dsp:cNvSpPr/>
      </dsp:nvSpPr>
      <dsp:spPr>
        <a:xfrm>
          <a:off x="0" y="0"/>
          <a:ext cx="7666937" cy="2672714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Voraussetzungen:</a:t>
          </a:r>
          <a:r>
            <a:rPr lang="de-DE" sz="2200" kern="1200" dirty="0"/>
            <a:t> Optionen können in die Leistungsbeschreibung aufgenommen werden, wenn…</a:t>
          </a:r>
        </a:p>
      </dsp:txBody>
      <dsp:txXfrm>
        <a:off x="0" y="0"/>
        <a:ext cx="7666937" cy="801814"/>
      </dsp:txXfrm>
    </dsp:sp>
    <dsp:sp modelId="{56A41FE1-ECEB-4C0C-9D1E-1BCB0B227F86}">
      <dsp:nvSpPr>
        <dsp:cNvPr id="0" name=""/>
        <dsp:cNvSpPr/>
      </dsp:nvSpPr>
      <dsp:spPr>
        <a:xfrm>
          <a:off x="766693" y="802042"/>
          <a:ext cx="6133549" cy="52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diese </a:t>
          </a:r>
          <a:r>
            <a:rPr lang="de-DE" sz="1500" b="1" kern="1200" dirty="0"/>
            <a:t>klar, genau und eindeutig </a:t>
          </a:r>
          <a:r>
            <a:rPr lang="de-DE" sz="1500" kern="1200" dirty="0"/>
            <a:t>formuliert werden,</a:t>
          </a:r>
        </a:p>
      </dsp:txBody>
      <dsp:txXfrm>
        <a:off x="782072" y="817421"/>
        <a:ext cx="6102791" cy="494323"/>
      </dsp:txXfrm>
    </dsp:sp>
    <dsp:sp modelId="{1D14FD70-624D-43D5-8CC4-F873D9054834}">
      <dsp:nvSpPr>
        <dsp:cNvPr id="0" name=""/>
        <dsp:cNvSpPr/>
      </dsp:nvSpPr>
      <dsp:spPr>
        <a:xfrm>
          <a:off x="766693" y="1407906"/>
          <a:ext cx="6133549" cy="52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Angaben zur </a:t>
          </a:r>
          <a:r>
            <a:rPr lang="de-DE" sz="1500" b="1" kern="1200" dirty="0"/>
            <a:t>Art, Umfang und Voraussetzungen </a:t>
          </a:r>
          <a:r>
            <a:rPr lang="de-DE" sz="1500" kern="1200" dirty="0"/>
            <a:t>für die Ausübung gemacht werden und</a:t>
          </a:r>
        </a:p>
      </dsp:txBody>
      <dsp:txXfrm>
        <a:off x="782072" y="1423285"/>
        <a:ext cx="6102791" cy="494323"/>
      </dsp:txXfrm>
    </dsp:sp>
    <dsp:sp modelId="{7E7F3FFF-EC94-4659-A759-3A73652D5246}">
      <dsp:nvSpPr>
        <dsp:cNvPr id="0" name=""/>
        <dsp:cNvSpPr/>
      </dsp:nvSpPr>
      <dsp:spPr>
        <a:xfrm>
          <a:off x="766693" y="2013769"/>
          <a:ext cx="6133549" cy="525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die Ausübung der Option zu </a:t>
          </a:r>
          <a:r>
            <a:rPr lang="de-DE" sz="1500" b="1" kern="1200"/>
            <a:t>keiner Änderung des Gesamtcharakters</a:t>
          </a:r>
          <a:r>
            <a:rPr lang="de-DE" sz="1500" kern="1200"/>
            <a:t> des Auftrages führt. </a:t>
          </a:r>
          <a:endParaRPr lang="de-DE" sz="1500" kern="1200" dirty="0"/>
        </a:p>
      </dsp:txBody>
      <dsp:txXfrm>
        <a:off x="782072" y="2029148"/>
        <a:ext cx="6102791" cy="49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BDF5A-86D0-4E8C-BA55-A1627CEC9853}">
      <dsp:nvSpPr>
        <dsp:cNvPr id="0" name=""/>
        <dsp:cNvSpPr/>
      </dsp:nvSpPr>
      <dsp:spPr>
        <a:xfrm>
          <a:off x="6021" y="208"/>
          <a:ext cx="2435000" cy="80959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Teilnahmefrist</a:t>
          </a:r>
        </a:p>
      </dsp:txBody>
      <dsp:txXfrm>
        <a:off x="29733" y="23920"/>
        <a:ext cx="2387576" cy="762173"/>
      </dsp:txXfrm>
    </dsp:sp>
    <dsp:sp modelId="{B9D7B7EC-718D-4884-A4CA-2034D2B37C73}">
      <dsp:nvSpPr>
        <dsp:cNvPr id="0" name=""/>
        <dsp:cNvSpPr/>
      </dsp:nvSpPr>
      <dsp:spPr>
        <a:xfrm>
          <a:off x="6021" y="1012232"/>
          <a:ext cx="2435000" cy="809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Frist für den Eingang der Anträge auf Teilnahme</a:t>
          </a:r>
        </a:p>
      </dsp:txBody>
      <dsp:txXfrm>
        <a:off x="29733" y="1035944"/>
        <a:ext cx="2387576" cy="762173"/>
      </dsp:txXfrm>
    </dsp:sp>
    <dsp:sp modelId="{F26A47B6-81B2-43AE-90C3-85162D085F3B}">
      <dsp:nvSpPr>
        <dsp:cNvPr id="0" name=""/>
        <dsp:cNvSpPr/>
      </dsp:nvSpPr>
      <dsp:spPr>
        <a:xfrm>
          <a:off x="2850103" y="208"/>
          <a:ext cx="2435000" cy="80959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Angebotsfrist </a:t>
          </a:r>
        </a:p>
      </dsp:txBody>
      <dsp:txXfrm>
        <a:off x="2873815" y="23920"/>
        <a:ext cx="2387576" cy="762173"/>
      </dsp:txXfrm>
    </dsp:sp>
    <dsp:sp modelId="{9048BB2B-1C1F-42EA-8548-DFE8E27CE70C}">
      <dsp:nvSpPr>
        <dsp:cNvPr id="0" name=""/>
        <dsp:cNvSpPr/>
      </dsp:nvSpPr>
      <dsp:spPr>
        <a:xfrm>
          <a:off x="2850103" y="1012232"/>
          <a:ext cx="2435000" cy="809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Frist für den Eingang der Angebote</a:t>
          </a:r>
        </a:p>
      </dsp:txBody>
      <dsp:txXfrm>
        <a:off x="2873815" y="1035944"/>
        <a:ext cx="2387576" cy="762173"/>
      </dsp:txXfrm>
    </dsp:sp>
    <dsp:sp modelId="{655013C7-678E-42B9-9BC4-288271DDC73F}">
      <dsp:nvSpPr>
        <dsp:cNvPr id="0" name=""/>
        <dsp:cNvSpPr/>
      </dsp:nvSpPr>
      <dsp:spPr>
        <a:xfrm>
          <a:off x="5694184" y="208"/>
          <a:ext cx="2435000" cy="809597"/>
        </a:xfrm>
        <a:prstGeom prst="roundRect">
          <a:avLst>
            <a:gd name="adj" fmla="val 10000"/>
          </a:avLst>
        </a:prstGeom>
        <a:solidFill>
          <a:srgbClr val="FF9900">
            <a:alpha val="30196"/>
          </a:srgb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Bindefrist (=Zuschlagsfrist)</a:t>
          </a:r>
        </a:p>
      </dsp:txBody>
      <dsp:txXfrm>
        <a:off x="5717896" y="23920"/>
        <a:ext cx="2387576" cy="762173"/>
      </dsp:txXfrm>
    </dsp:sp>
    <dsp:sp modelId="{323A695E-82CD-49F2-B1FE-D94F7A54CC18}">
      <dsp:nvSpPr>
        <dsp:cNvPr id="0" name=""/>
        <dsp:cNvSpPr/>
      </dsp:nvSpPr>
      <dsp:spPr>
        <a:xfrm>
          <a:off x="5694184" y="1012232"/>
          <a:ext cx="2435000" cy="809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Frist innerhalb der die Bieter an ihre Angebote gebunden sind. Der AG erteilt innerhalb der Bindefrist den Zuschlag.</a:t>
          </a:r>
        </a:p>
      </dsp:txBody>
      <dsp:txXfrm>
        <a:off x="5717896" y="1035944"/>
        <a:ext cx="2387576" cy="76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066B-4702-4023-897B-DE58DB51346F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8B5DB-2650-464C-9AC5-A2BFF04501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3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03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59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548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88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1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476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29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43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785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286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76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78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287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156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110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49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650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637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14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45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4278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4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85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422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7115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14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853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110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537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2247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993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478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70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477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448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623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2173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123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2209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7513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263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01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051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6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9172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1720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0371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8301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5023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4535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145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144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1022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0596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54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4309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6045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1853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9788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1701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4039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45484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1578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1850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066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53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7974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9498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512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7591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638175"/>
            <a:ext cx="3922713" cy="2943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Symbol" panose="05050102010706020507" pitchFamily="18" charset="2"/>
              <a:buChar char="-"/>
            </a:pPr>
            <a:endParaRPr lang="de-DE" sz="1400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6650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66325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65017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1018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32188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2D270-D7F5-E726-368F-3E9C9DFF9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43D9FF-3E09-B8C9-DA1E-FBE6F421A6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247CF2-A2ED-7F4E-6F2E-E698BF8EC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F25FB-3AA8-6E5F-C8B6-6A71EFB28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60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56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8B5DB-2650-464C-9AC5-A2BFF04501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9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8" descr="BREMEN-BREMERHAVEN-Standortmarke_fuer-DINA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2" y="584200"/>
            <a:ext cx="3717528" cy="819274"/>
          </a:xfrm>
          <a:prstGeom prst="rect">
            <a:avLst/>
          </a:prstGeom>
        </p:spPr>
      </p:pic>
      <p:sp>
        <p:nvSpPr>
          <p:cNvPr id="8" name="Rechteck 28"/>
          <p:cNvSpPr/>
          <p:nvPr/>
        </p:nvSpPr>
        <p:spPr>
          <a:xfrm>
            <a:off x="1692276" y="1917700"/>
            <a:ext cx="7451725" cy="3125788"/>
          </a:xfrm>
          <a:prstGeom prst="rect">
            <a:avLst/>
          </a:prstGeom>
          <a:solidFill>
            <a:srgbClr val="D90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00" y="2404802"/>
            <a:ext cx="7016808" cy="5909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5600" y="3081601"/>
            <a:ext cx="7016808" cy="4524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UND HIER EINE SUBHEADLINE</a:t>
            </a:r>
          </a:p>
        </p:txBody>
      </p:sp>
      <p:sp>
        <p:nvSpPr>
          <p:cNvPr id="12" name="Rechteck 28"/>
          <p:cNvSpPr/>
          <p:nvPr/>
        </p:nvSpPr>
        <p:spPr>
          <a:xfrm>
            <a:off x="1692276" y="5108575"/>
            <a:ext cx="7451725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1" y="4816819"/>
            <a:ext cx="4544757" cy="13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0"/>
              </a:buClr>
              <a:defRPr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/>
            </a:lvl3pPr>
            <a:lvl4pPr>
              <a:buClr>
                <a:srgbClr val="008080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noFill/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762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>
              <a:solidFill>
                <a:srgbClr val="0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i="0" u="none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Exkurs:</a:t>
              </a:r>
              <a:r>
                <a:rPr lang="de-DE" sz="2400" b="1" i="1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de-DE" sz="2200" b="0" i="0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Nachfordern von Unterlagen</a:t>
              </a:r>
              <a:r>
                <a:rPr lang="de-DE" sz="2200" b="0" i="0" kern="1200" baseline="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de-DE" sz="2200" b="0" i="0" kern="1200" dirty="0">
                <a:solidFill>
                  <a:srgbClr val="00808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1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0"/>
              </a:buClr>
              <a:defRPr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/>
            </a:lvl3pPr>
            <a:lvl4pPr>
              <a:buClr>
                <a:srgbClr val="008080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noFill/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762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>
              <a:solidFill>
                <a:srgbClr val="0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i="0" u="none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Exkurs:</a:t>
              </a:r>
              <a:r>
                <a:rPr lang="de-DE" sz="2400" b="1" i="1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de-DE" sz="2200" b="0" i="0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Auftragsänderung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25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0"/>
              </a:buClr>
              <a:defRPr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/>
            </a:lvl3pPr>
            <a:lvl4pPr>
              <a:buClr>
                <a:srgbClr val="008080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noFill/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762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>
              <a:solidFill>
                <a:srgbClr val="0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i="0" u="none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Exkurs:</a:t>
              </a:r>
              <a:r>
                <a:rPr lang="de-DE" sz="2400" b="1" i="1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de-DE" sz="2200" b="0" i="0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Zuwendungsempfänger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72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/>
            </a:lvl3pPr>
            <a:lvl4pPr>
              <a:buClr>
                <a:srgbClr val="008080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noFill/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762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i="0" u="none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Wo befinden wir uns?</a:t>
              </a:r>
              <a:endParaRPr lang="de-DE" sz="2200" b="0" i="0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128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2015068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41419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 err="1"/>
              <a:t>ierte</a:t>
            </a:r>
            <a:r>
              <a:rPr lang="de-DE" dirty="0"/>
              <a:t>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312494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386785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1369900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82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21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0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258845" y="6356353"/>
            <a:ext cx="1742301" cy="365124"/>
          </a:xfrm>
          <a:prstGeom prst="homePlate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2931130" y="6356353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0" dirty="0">
                <a:solidFill>
                  <a:schemeClr val="bg1"/>
                </a:solidFill>
              </a:rPr>
              <a:t>Vorbereitungsphase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4594141" y="6364590"/>
            <a:ext cx="1742301" cy="356888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Durchführungsphase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6261789" y="6356354"/>
            <a:ext cx="1742301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bg1"/>
                </a:solidFill>
              </a:rPr>
              <a:t>Abschlussphase</a:t>
            </a:r>
          </a:p>
        </p:txBody>
      </p:sp>
    </p:spTree>
    <p:extLst>
      <p:ext uri="{BB962C8B-B14F-4D97-AF65-F5344CB8AC3E}">
        <p14:creationId xmlns:p14="http://schemas.microsoft.com/office/powerpoint/2010/main" val="9488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60000"/>
              </a:buClr>
              <a:defRPr/>
            </a:lvl1pPr>
            <a:lvl3pPr>
              <a:buClr>
                <a:srgbClr val="D60000"/>
              </a:buClr>
              <a:defRPr/>
            </a:lvl3pPr>
            <a:lvl4pPr>
              <a:buClr>
                <a:srgbClr val="D60000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483458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3"/>
            <a:ext cx="59055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2" name="Richtungspfeil 1"/>
          <p:cNvSpPr/>
          <p:nvPr userDrawn="1"/>
        </p:nvSpPr>
        <p:spPr>
          <a:xfrm>
            <a:off x="1112108" y="6361333"/>
            <a:ext cx="1384463" cy="365124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0" dirty="0"/>
              <a:t>Definitionsphase</a:t>
            </a:r>
          </a:p>
        </p:txBody>
      </p:sp>
      <p:sp>
        <p:nvSpPr>
          <p:cNvPr id="12" name="Chevron 11"/>
          <p:cNvSpPr/>
          <p:nvPr userDrawn="1"/>
        </p:nvSpPr>
        <p:spPr>
          <a:xfrm>
            <a:off x="3861293" y="6356353"/>
            <a:ext cx="1384463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b="0" dirty="0">
                <a:solidFill>
                  <a:schemeClr val="bg1"/>
                </a:solidFill>
              </a:rPr>
              <a:t>Vorbereitungs-phase</a:t>
            </a:r>
          </a:p>
        </p:txBody>
      </p:sp>
      <p:sp>
        <p:nvSpPr>
          <p:cNvPr id="13" name="Chevron 12"/>
          <p:cNvSpPr/>
          <p:nvPr userDrawn="1"/>
        </p:nvSpPr>
        <p:spPr>
          <a:xfrm>
            <a:off x="2496571" y="6366779"/>
            <a:ext cx="1384463" cy="356888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Durchführungs-phase</a:t>
            </a:r>
          </a:p>
        </p:txBody>
      </p:sp>
      <p:sp>
        <p:nvSpPr>
          <p:cNvPr id="14" name="Chevron 13"/>
          <p:cNvSpPr/>
          <p:nvPr userDrawn="1"/>
        </p:nvSpPr>
        <p:spPr>
          <a:xfrm>
            <a:off x="5245756" y="6356353"/>
            <a:ext cx="1384463" cy="365124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Abschlussphase</a:t>
            </a:r>
          </a:p>
        </p:txBody>
      </p:sp>
      <p:sp>
        <p:nvSpPr>
          <p:cNvPr id="15" name="Chevron 14"/>
          <p:cNvSpPr/>
          <p:nvPr userDrawn="1"/>
        </p:nvSpPr>
        <p:spPr>
          <a:xfrm>
            <a:off x="6630219" y="6356353"/>
            <a:ext cx="1384463" cy="365124"/>
          </a:xfrm>
          <a:prstGeom prst="chevron">
            <a:avLst/>
          </a:prstGeom>
          <a:solidFill>
            <a:srgbClr val="D60000"/>
          </a:solidFill>
          <a:ln>
            <a:solidFill>
              <a:srgbClr val="D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bg1"/>
                </a:solidFill>
              </a:rPr>
              <a:t>Vertragsdurch-führung</a:t>
            </a:r>
          </a:p>
        </p:txBody>
      </p:sp>
    </p:spTree>
    <p:extLst>
      <p:ext uri="{BB962C8B-B14F-4D97-AF65-F5344CB8AC3E}">
        <p14:creationId xmlns:p14="http://schemas.microsoft.com/office/powerpoint/2010/main" val="426619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9412"/>
            <a:ext cx="78867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CC0A2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38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8"/>
          <p:cNvCxnSpPr/>
          <p:nvPr/>
        </p:nvCxnSpPr>
        <p:spPr>
          <a:xfrm>
            <a:off x="360364" y="6281738"/>
            <a:ext cx="8783637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2152" y="428246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CC0A2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48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086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752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94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66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504D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C0504D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C0504D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C0504D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C0504D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C0504D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Grundlagen im Überblick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C0504D"/>
                </a:solidFill>
                <a:ea typeface="MS PGothic" pitchFamily="34" charset="-128"/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2124066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109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B3456-D77E-4E68-B28D-2A68699DAA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7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375200"/>
            <a:ext cx="780921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67199" y="424800"/>
            <a:ext cx="7077397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>
                <a:solidFill>
                  <a:srgbClr val="D60000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sz="2800" b="1" dirty="0">
                <a:solidFill>
                  <a:srgbClr val="CC0A20"/>
                </a:solidFill>
              </a:rPr>
              <a:t>Hier steht eine Headline</a:t>
            </a:r>
            <a:endParaRPr lang="de-DE" dirty="0"/>
          </a:p>
        </p:txBody>
      </p:sp>
      <p:sp>
        <p:nvSpPr>
          <p:cNvPr id="4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63200"/>
            <a:ext cx="780921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="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dirty="0"/>
              <a:t>Dies ist ein </a:t>
            </a:r>
            <a:r>
              <a:rPr lang="de-DE" altLang="de-DE" dirty="0" err="1"/>
              <a:t>Typoblindtext</a:t>
            </a:r>
            <a:r>
              <a:rPr lang="de-DE" altLang="de-DE" dirty="0"/>
              <a:t>. An ihm kann man sehen, ob alle Buchstaben da sind und wie sie aussehen. Manchmal benutzt man Worte wie </a:t>
            </a:r>
            <a:r>
              <a:rPr lang="de-DE" altLang="de-DE" dirty="0" err="1"/>
              <a:t>Hamburgefonts</a:t>
            </a:r>
            <a:r>
              <a:rPr lang="de-DE" altLang="de-DE" dirty="0"/>
              <a:t>, </a:t>
            </a:r>
            <a:r>
              <a:rPr lang="de-DE" altLang="de-DE" dirty="0" err="1"/>
              <a:t>Rafgenduks</a:t>
            </a:r>
            <a:r>
              <a:rPr lang="de-DE" altLang="de-DE" dirty="0"/>
              <a:t> oder </a:t>
            </a:r>
            <a:r>
              <a:rPr lang="de-DE" altLang="de-DE" dirty="0" err="1"/>
              <a:t>Handgloves</a:t>
            </a:r>
            <a:r>
              <a:rPr lang="de-DE" altLang="de-DE" dirty="0"/>
              <a:t>, um Schriften zu testen. Manchmal Sätze, die alle Buchstaben des Alphabets enthalten - man nennt diese Sätze »</a:t>
            </a:r>
            <a:r>
              <a:rPr lang="de-DE" altLang="de-DE" dirty="0" err="1"/>
              <a:t>Pangrams</a:t>
            </a:r>
            <a:r>
              <a:rPr lang="de-DE" altLang="de-DE" dirty="0"/>
              <a:t>«.</a:t>
            </a:r>
            <a:endParaRPr lang="de-DE"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60001" y="3168000"/>
            <a:ext cx="421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4680000" y="3168000"/>
            <a:ext cx="4212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buClr>
                <a:srgbClr val="CC0A20"/>
              </a:buClr>
              <a:buFont typeface="Arial" panose="020B0604020202020204" pitchFamily="34" charset="0"/>
              <a:buChar char="•"/>
              <a:defRPr sz="18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33864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BremenMarktplatz-220910-IW2_0005_klei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28"/>
          <p:cNvSpPr/>
          <p:nvPr userDrawn="1"/>
        </p:nvSpPr>
        <p:spPr>
          <a:xfrm>
            <a:off x="1692275" y="1927225"/>
            <a:ext cx="7451725" cy="3125788"/>
          </a:xfrm>
          <a:prstGeom prst="rect">
            <a:avLst/>
          </a:prstGeom>
          <a:solidFill>
            <a:srgbClr val="D90011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9" name="Rechteck 28"/>
          <p:cNvSpPr/>
          <p:nvPr userDrawn="1"/>
        </p:nvSpPr>
        <p:spPr>
          <a:xfrm>
            <a:off x="1692275" y="5108575"/>
            <a:ext cx="7451725" cy="86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68400" y="2404800"/>
            <a:ext cx="701680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3600" b="1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dirty="0"/>
              <a:t>HIER STEHT EINE HEADLINE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75600" y="3081600"/>
            <a:ext cx="7016808" cy="49244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6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UND HIER EINE SUBHEADLINE</a:t>
            </a:r>
          </a:p>
        </p:txBody>
      </p:sp>
      <p:pic>
        <p:nvPicPr>
          <p:cNvPr id="11" name="Bild 10" descr="BREMEN-BREMERHAVEN-Standortmarke_fuer-DINA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2" y="584200"/>
            <a:ext cx="3717528" cy="81927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4835611"/>
            <a:ext cx="5103941" cy="13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rgbClr val="9BBB59"/>
              </a:buClr>
              <a:defRPr/>
            </a:lvl2pPr>
            <a:lvl3pPr>
              <a:buClr>
                <a:srgbClr val="9BBB59"/>
              </a:buClr>
              <a:defRPr/>
            </a:lvl3pPr>
            <a:lvl4pPr>
              <a:buClr>
                <a:srgbClr val="9BBB59"/>
              </a:buClr>
              <a:defRPr/>
            </a:lvl4pPr>
            <a:lvl5pPr>
              <a:buClr>
                <a:srgbClr val="D60000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9BBB59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Muss ich Vergaberecht anwenden?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9BBB59"/>
                </a:solidFill>
                <a:ea typeface="MS PGothic" pitchFamily="34" charset="-128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76201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64A2"/>
              </a:buClr>
              <a:defRPr/>
            </a:lvl1pPr>
            <a:lvl2pPr>
              <a:buClr>
                <a:srgbClr val="8064A2"/>
              </a:buClr>
              <a:defRPr/>
            </a:lvl2pPr>
            <a:lvl3pPr>
              <a:buClr>
                <a:srgbClr val="8064A2"/>
              </a:buClr>
              <a:defRPr/>
            </a:lvl3pPr>
            <a:lvl4pPr>
              <a:buClr>
                <a:srgbClr val="8064A2"/>
              </a:buClr>
              <a:defRPr/>
            </a:lvl4pPr>
            <a:lvl5pPr>
              <a:buClr>
                <a:srgbClr val="8064A2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8064A2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Was möchte ich beschaffen?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8064A2"/>
                </a:solidFill>
                <a:ea typeface="MS PGothic" pitchFamily="34" charset="-128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448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BACC6"/>
              </a:buClr>
              <a:defRPr/>
            </a:lvl1pPr>
            <a:lvl2pPr>
              <a:buClr>
                <a:srgbClr val="4BACC6"/>
              </a:buClr>
              <a:defRPr/>
            </a:lvl2pPr>
            <a:lvl3pPr>
              <a:buClr>
                <a:srgbClr val="4BACC6"/>
              </a:buClr>
              <a:defRPr/>
            </a:lvl3pPr>
            <a:lvl4pPr>
              <a:buClr>
                <a:srgbClr val="4BACC6"/>
              </a:buClr>
              <a:defRPr/>
            </a:lvl4pPr>
            <a:lvl5pPr>
              <a:buClr>
                <a:srgbClr val="4BACC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4BACC6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Welche rechtlichen Regelungen muss ich einhalten?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4BACC6"/>
                </a:solidFill>
                <a:ea typeface="MS PGothic" pitchFamily="34" charset="-128"/>
              </a:rPr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9478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79646"/>
              </a:buClr>
              <a:defRPr/>
            </a:lvl1pPr>
            <a:lvl2pPr>
              <a:buClr>
                <a:srgbClr val="F79646"/>
              </a:buClr>
              <a:defRPr/>
            </a:lvl2pPr>
            <a:lvl3pPr>
              <a:buClr>
                <a:srgbClr val="F79646"/>
              </a:buClr>
              <a:defRPr/>
            </a:lvl3pPr>
            <a:lvl4pPr>
              <a:buClr>
                <a:srgbClr val="F79646"/>
              </a:buClr>
              <a:defRPr/>
            </a:lvl4pPr>
            <a:lvl5pPr>
              <a:buClr>
                <a:srgbClr val="F7964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F79646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Wie führe ich mein Verfahren durch?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F79646"/>
                </a:solidFill>
                <a:ea typeface="MS PGothic" pitchFamily="34" charset="-128"/>
              </a:rPr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2284507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6A6A6"/>
              </a:buClr>
              <a:defRPr/>
            </a:lvl1pPr>
            <a:lvl2pPr>
              <a:buClr>
                <a:srgbClr val="A6A6A6"/>
              </a:buClr>
              <a:defRPr/>
            </a:lvl2pPr>
            <a:lvl3pPr>
              <a:buClr>
                <a:srgbClr val="A6A6A6"/>
              </a:buClr>
              <a:defRPr/>
            </a:lvl3pPr>
            <a:lvl4pPr>
              <a:buClr>
                <a:srgbClr val="A6A6A6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solidFill>
            <a:srgbClr val="A6A6A6"/>
          </a:solidFill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900" kern="1200" dirty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Offene Fragen?</a:t>
              </a:r>
            </a:p>
          </p:txBody>
        </p:sp>
      </p:grpSp>
      <p:sp>
        <p:nvSpPr>
          <p:cNvPr id="15" name="Ellipse 14"/>
          <p:cNvSpPr/>
          <p:nvPr userDrawn="1"/>
        </p:nvSpPr>
        <p:spPr>
          <a:xfrm>
            <a:off x="360364" y="307601"/>
            <a:ext cx="626955" cy="626955"/>
          </a:xfrm>
          <a:prstGeom prst="ellipse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A6A6A6"/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feld 15"/>
          <p:cNvSpPr txBox="1"/>
          <p:nvPr userDrawn="1"/>
        </p:nvSpPr>
        <p:spPr>
          <a:xfrm>
            <a:off x="478454" y="368809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A6A6A6"/>
                </a:solidFill>
                <a:ea typeface="MS PGothic" pitchFamily="34" charset="-128"/>
              </a:rPr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416315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080"/>
              </a:buClr>
              <a:defRPr/>
            </a:lvl1pPr>
            <a:lvl2pPr>
              <a:buClr>
                <a:srgbClr val="008080"/>
              </a:buClr>
              <a:defRPr/>
            </a:lvl2pPr>
            <a:lvl3pPr>
              <a:buClr>
                <a:srgbClr val="008080"/>
              </a:buClr>
              <a:defRPr/>
            </a:lvl3pPr>
            <a:lvl4pPr>
              <a:buClr>
                <a:srgbClr val="008080"/>
              </a:buClr>
              <a:defRPr/>
            </a:lvl4pPr>
            <a:lvl5pPr>
              <a:buClr>
                <a:srgbClr val="A6A6A6"/>
              </a:buCl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Gerade Verbindung 7"/>
          <p:cNvCxnSpPr/>
          <p:nvPr/>
        </p:nvCxnSpPr>
        <p:spPr>
          <a:xfrm>
            <a:off x="361950" y="1003300"/>
            <a:ext cx="8782050" cy="0"/>
          </a:xfrm>
          <a:prstGeom prst="line">
            <a:avLst/>
          </a:prstGeom>
          <a:ln w="12700">
            <a:solidFill>
              <a:srgbClr val="D900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66" y="290758"/>
            <a:ext cx="2994335" cy="866028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140788"/>
            <a:ext cx="7809215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de-DE" altLang="de-DE" b="1" dirty="0">
                <a:latin typeface="+mn-lt"/>
              </a:rPr>
              <a:t>Subheadline</a:t>
            </a:r>
            <a:endParaRPr lang="de-DE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28650" y="364249"/>
            <a:ext cx="5614208" cy="501564"/>
            <a:chOff x="383010" y="250877"/>
            <a:chExt cx="7215134" cy="501564"/>
          </a:xfrm>
          <a:noFill/>
        </p:grpSpPr>
        <p:sp>
          <p:nvSpPr>
            <p:cNvPr id="13" name="Rechteck 12"/>
            <p:cNvSpPr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762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Textfeld 13"/>
            <p:cNvSpPr txBox="1"/>
            <p:nvPr userDrawn="1"/>
          </p:nvSpPr>
          <p:spPr>
            <a:xfrm>
              <a:off x="383010" y="250877"/>
              <a:ext cx="7215134" cy="501564"/>
            </a:xfrm>
            <a:prstGeom prst="rect">
              <a:avLst/>
            </a:prstGeom>
            <a:grpFill/>
            <a:ln w="25400">
              <a:solidFill>
                <a:srgbClr val="0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98117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b="1" i="0" u="none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Exkurs:</a:t>
              </a:r>
              <a:r>
                <a:rPr lang="de-DE" sz="2400" b="1" i="1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r>
                <a:rPr lang="de-DE" sz="2200" b="0" i="0" kern="120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Aufhebung des Vergabeverfahrens</a:t>
              </a:r>
              <a:r>
                <a:rPr lang="de-DE" sz="2200" b="0" i="0" kern="1200" baseline="0" dirty="0">
                  <a:solidFill>
                    <a:srgbClr val="008080"/>
                  </a:solidFill>
                  <a:latin typeface="Calibri"/>
                  <a:ea typeface="+mn-ea"/>
                  <a:cs typeface="+mn-cs"/>
                </a:rPr>
                <a:t> </a:t>
              </a:r>
              <a:endParaRPr lang="de-DE" sz="2200" b="0" i="0" kern="1200" dirty="0">
                <a:solidFill>
                  <a:srgbClr val="00808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40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zSKS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zSKS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ACDA-5834-43CA-BC09-2D82E9010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35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9" r:id="rId9"/>
    <p:sldLayoutId id="2147483690" r:id="rId10"/>
    <p:sldLayoutId id="2147483691" r:id="rId11"/>
    <p:sldLayoutId id="2147483693" r:id="rId12"/>
    <p:sldLayoutId id="2147483694" r:id="rId13"/>
    <p:sldLayoutId id="2147483672" r:id="rId14"/>
    <p:sldLayoutId id="2147483673" r:id="rId15"/>
    <p:sldLayoutId id="2147483679" r:id="rId16"/>
    <p:sldLayoutId id="2147483674" r:id="rId17"/>
    <p:sldLayoutId id="2147483675" r:id="rId18"/>
    <p:sldLayoutId id="2147483678" r:id="rId19"/>
    <p:sldLayoutId id="2147483681" r:id="rId20"/>
    <p:sldLayoutId id="2147483680" r:id="rId21"/>
    <p:sldLayoutId id="2147483677" r:id="rId22"/>
    <p:sldLayoutId id="2147483676" r:id="rId23"/>
    <p:sldLayoutId id="2147483663" r:id="rId24"/>
    <p:sldLayoutId id="2147483664" r:id="rId25"/>
    <p:sldLayoutId id="2147483666" r:id="rId26"/>
    <p:sldLayoutId id="2147483667" r:id="rId27"/>
    <p:sldLayoutId id="2147483668" r:id="rId28"/>
    <p:sldLayoutId id="2147483669" r:id="rId29"/>
    <p:sldLayoutId id="2147483670" r:id="rId30"/>
    <p:sldLayoutId id="2147483671" r:id="rId31"/>
    <p:sldLayoutId id="2147483688" r:id="rId32"/>
    <p:sldLayoutId id="2147483692" r:id="rId3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6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60000"/>
        </a:buClr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hyperlink" Target="https://www.wirtschaft.bremen.de/sixcms/media.php/13/Erlass_01-2018_eVergabe-Erlass.pdf" TargetMode="Externa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gabe.bremen.de/NetServer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effentlichevergabe.de/" TargetMode="External"/><Relationship Id="rId5" Type="http://schemas.openxmlformats.org/officeDocument/2006/relationships/hyperlink" Target="https://simap.ted.europa.eu/" TargetMode="External"/><Relationship Id="rId4" Type="http://schemas.openxmlformats.org/officeDocument/2006/relationships/hyperlink" Target="http://www.service.bund.de/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tschaft.bremen.de/wirtschaft/wirtschaftsordnung/vergaberecht/zsks-hauptseite-20664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forms.de/bremen" TargetMode="External"/><Relationship Id="rId7" Type="http://schemas.openxmlformats.org/officeDocument/2006/relationships/hyperlink" Target="http://www.vergabeinfo.bremen.de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wirtschaft.bremen.de/info/zSKS" TargetMode="External"/><Relationship Id="rId5" Type="http://schemas.openxmlformats.org/officeDocument/2006/relationships/hyperlink" Target="https://vergabeinfo.bremen.de/konfigurator/" TargetMode="External"/><Relationship Id="rId4" Type="http://schemas.openxmlformats.org/officeDocument/2006/relationships/hyperlink" Target="http://www.vergabeinfo.bremen.de/kompass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Einstieg in das Vergaberecht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875600" y="3081600"/>
            <a:ext cx="7016808" cy="452432"/>
          </a:xfrm>
        </p:spPr>
        <p:txBody>
          <a:bodyPr/>
          <a:lstStyle/>
          <a:p>
            <a:r>
              <a:rPr lang="de-DE" dirty="0"/>
              <a:t>09.10.2025</a:t>
            </a:r>
          </a:p>
        </p:txBody>
      </p:sp>
    </p:spTree>
    <p:extLst>
      <p:ext uri="{BB962C8B-B14F-4D97-AF65-F5344CB8AC3E}">
        <p14:creationId xmlns:p14="http://schemas.microsoft.com/office/powerpoint/2010/main" val="204966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sz="2200" dirty="0"/>
              <a:t>Gebietskörperschaften und Sondervermögen (§ 99 Nr. 1 GWB)</a:t>
            </a:r>
          </a:p>
          <a:p>
            <a:pPr lvl="0"/>
            <a:r>
              <a:rPr lang="de-DE" sz="2200" dirty="0"/>
              <a:t>Gesellschaften oder andere Projektträger, die gegründet wurden, um im Allgemeininteresse liegende Aufgaben nichtgewerblicher Art zu erfüllen und die</a:t>
            </a:r>
          </a:p>
          <a:p>
            <a:pPr lvl="1"/>
            <a:r>
              <a:rPr lang="de-DE" sz="2000" dirty="0"/>
              <a:t>überwiegend durch die öffentliche Hand finanziert (vgl. § 99 Nr. 2 </a:t>
            </a:r>
            <a:r>
              <a:rPr lang="de-DE" sz="2000" dirty="0" err="1"/>
              <a:t>lit</a:t>
            </a:r>
            <a:r>
              <a:rPr lang="de-DE" sz="2000" dirty="0"/>
              <a:t>. a GWB)</a:t>
            </a:r>
          </a:p>
          <a:p>
            <a:pPr lvl="1"/>
            <a:r>
              <a:rPr lang="de-DE" sz="2000" dirty="0"/>
              <a:t>von der öffentlichen Hand geleitet oder (vgl. § 99 Nr. 2 </a:t>
            </a:r>
            <a:r>
              <a:rPr lang="de-DE" sz="2000" dirty="0" err="1"/>
              <a:t>lit</a:t>
            </a:r>
            <a:r>
              <a:rPr lang="de-DE" sz="2000" dirty="0"/>
              <a:t>. b GWB)</a:t>
            </a:r>
          </a:p>
          <a:p>
            <a:pPr lvl="1"/>
            <a:r>
              <a:rPr lang="de-DE" sz="2000" dirty="0"/>
              <a:t>von der öffentlichen Hand beherrscht werden. (vgl. § 99 Nr. 2 </a:t>
            </a:r>
            <a:r>
              <a:rPr lang="de-DE" sz="2000" dirty="0" err="1"/>
              <a:t>lit</a:t>
            </a:r>
            <a:r>
              <a:rPr lang="de-DE" sz="2000" dirty="0"/>
              <a:t>. c GWB)</a:t>
            </a:r>
          </a:p>
          <a:p>
            <a:pPr lvl="0"/>
            <a:r>
              <a:rPr lang="de-DE" sz="2200" dirty="0"/>
              <a:t>Auftragsbezogen: Projektträger für bestimmte Baumaßnahmen (z.B. Gesundheit, Sport, Freizeit, Bildung und Verwaltung) bei mehr als 50%-Finanzierung durch öffentliche Hand (vgl. § 99 Nr. 4 GWB)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Bin ich öffentlicher Auftraggeber? § 99 GWB</a:t>
            </a:r>
          </a:p>
        </p:txBody>
      </p:sp>
    </p:spTree>
    <p:extLst>
      <p:ext uri="{BB962C8B-B14F-4D97-AF65-F5344CB8AC3E}">
        <p14:creationId xmlns:p14="http://schemas.microsoft.com/office/powerpoint/2010/main" val="87977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Sektorentätigkeit (auftragsgegenstandsbezogen):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sz="2400" dirty="0"/>
              <a:t>Tätigkeiten in den Bereichen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Sonderregelungen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Abschnitt 2 TtVG gilt nicht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Besonderes Vergaberegime nach </a:t>
            </a:r>
            <a:r>
              <a:rPr lang="de-DE" dirty="0" err="1">
                <a:sym typeface="Wingdings" panose="05000000000000000000" pitchFamily="2" charset="2"/>
              </a:rPr>
              <a:t>SektVO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11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Bin ich Sektorenauftraggeber? §§ 100/102 GWB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19876"/>
              </p:ext>
            </p:extLst>
          </p:nvPr>
        </p:nvGraphicFramePr>
        <p:xfrm>
          <a:off x="1646332" y="2854881"/>
          <a:ext cx="60960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276205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47582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Wasser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Elektrizität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98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Gas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Wärme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985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Brennstoffe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Verkehr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652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Häfen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BBB59"/>
                        </a:buClr>
                        <a:buFont typeface="Symbol" panose="05050102010706020507" pitchFamily="18" charset="2"/>
                        <a:buChar char="-"/>
                      </a:pPr>
                      <a:r>
                        <a:rPr lang="de-DE" sz="2400" dirty="0"/>
                        <a:t>Flughäfen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2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45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664008"/>
            <a:ext cx="78867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sym typeface="Wingdings" panose="05000000000000000000" pitchFamily="2" charset="2"/>
              </a:rPr>
              <a:t>Ergibt sich aus den Ziffern 3.1 und 3.3 der insoweit wortgleichen </a:t>
            </a:r>
            <a:r>
              <a:rPr lang="de-DE" sz="1800" dirty="0" err="1"/>
              <a:t>ANBest</a:t>
            </a:r>
            <a:r>
              <a:rPr lang="de-DE" sz="1800" dirty="0"/>
              <a:t>-I und </a:t>
            </a:r>
            <a:r>
              <a:rPr lang="de-DE" sz="1800" dirty="0" err="1"/>
              <a:t>ANBest</a:t>
            </a:r>
            <a:r>
              <a:rPr lang="de-DE" sz="1800" dirty="0"/>
              <a:t>-P (Anlagen 1 und 2 zu § 44 der VV-LHO):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/>
              <a:t>Auf Aktualität achten!</a:t>
            </a:r>
          </a:p>
          <a:p>
            <a:pPr>
              <a:spcBef>
                <a:spcPts val="0"/>
              </a:spcBef>
            </a:pPr>
            <a:endParaRPr lang="de-DE" sz="2000" dirty="0"/>
          </a:p>
          <a:p>
            <a:pPr>
              <a:spcBef>
                <a:spcPts val="0"/>
              </a:spcBef>
            </a:pPr>
            <a:r>
              <a:rPr lang="de-DE" sz="2200" dirty="0"/>
              <a:t>Soweit </a:t>
            </a:r>
            <a:r>
              <a:rPr lang="de-DE" sz="2200" u="sng" dirty="0"/>
              <a:t>unter Verwendung der Zuwendung </a:t>
            </a:r>
            <a:r>
              <a:rPr lang="de-DE" sz="2200" dirty="0"/>
              <a:t>Waren beschafft oder Dritte mit der Erbringung einer Leistung beauftragt werden, sind anzuwenden:</a:t>
            </a:r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lvl="1">
              <a:spcBef>
                <a:spcPts val="0"/>
              </a:spcBef>
            </a:pPr>
            <a:r>
              <a:rPr lang="de-DE" sz="2000" dirty="0"/>
              <a:t>3.1: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de-DE" sz="1800" dirty="0"/>
              <a:t>Mehr als 50.000 Euro: </a:t>
            </a:r>
          </a:p>
          <a:p>
            <a:pPr lvl="2">
              <a:spcBef>
                <a:spcPts val="0"/>
              </a:spcBef>
            </a:pPr>
            <a:r>
              <a:rPr lang="de-DE" sz="1800" dirty="0"/>
              <a:t>Gesamtbetrag der Zuwendung mehr als 50 000 Euro: Abschnitt 2 des Tariftreue- und Vergabegesetzes</a:t>
            </a:r>
          </a:p>
          <a:p>
            <a:pPr lvl="2">
              <a:spcBef>
                <a:spcPts val="0"/>
              </a:spcBef>
            </a:pPr>
            <a:r>
              <a:rPr lang="de-DE" sz="1800" dirty="0"/>
              <a:t>Wenn außerdem Nettoauftragswert EU-Schwellenwerte erreicht oder überschreitet: Teil 4 des GWB 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3.3: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de-DE" sz="1800" dirty="0"/>
              <a:t>Bis 50.000 Euro: </a:t>
            </a:r>
          </a:p>
          <a:p>
            <a:pPr lvl="2">
              <a:spcBef>
                <a:spcPts val="0"/>
              </a:spcBef>
            </a:pPr>
            <a:r>
              <a:rPr lang="de-DE" sz="1800" dirty="0"/>
              <a:t>wirtschaftliche und sparsame Mittelverwendung</a:t>
            </a:r>
          </a:p>
          <a:p>
            <a:pPr lvl="2">
              <a:spcBef>
                <a:spcPts val="0"/>
              </a:spcBef>
            </a:pPr>
            <a:r>
              <a:rPr lang="de-DE" sz="1800" dirty="0"/>
              <a:t>in der Regel mehrere dokumentierte Angebote (Wettbewerb)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8515349" cy="523220"/>
          </a:xfrm>
        </p:spPr>
        <p:txBody>
          <a:bodyPr/>
          <a:lstStyle/>
          <a:p>
            <a:r>
              <a:rPr lang="de-DE" dirty="0"/>
              <a:t>„Auftraggebereigenschaft“ des Zuwendungsempfängers</a:t>
            </a:r>
          </a:p>
        </p:txBody>
      </p:sp>
    </p:spTree>
    <p:extLst>
      <p:ext uri="{BB962C8B-B14F-4D97-AF65-F5344CB8AC3E}">
        <p14:creationId xmlns:p14="http://schemas.microsoft.com/office/powerpoint/2010/main" val="125561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  <a:p>
            <a:pPr marL="0" indent="0">
              <a:spcBef>
                <a:spcPts val="0"/>
              </a:spcBef>
              <a:buNone/>
            </a:pPr>
            <a:endParaRPr lang="de-DE" sz="800" dirty="0"/>
          </a:p>
          <a:p>
            <a:pPr marL="0" indent="0">
              <a:spcBef>
                <a:spcPts val="0"/>
              </a:spcBef>
              <a:buNone/>
            </a:pPr>
            <a:r>
              <a:rPr lang="de-DE" sz="1200" dirty="0"/>
              <a:t>https://www.wirtschaft.bremen.de/sixcms/media.php/13/%C3%9Cbersicht%20Vergaberechtliche%20Pflichten%20von%20Zuwendungsempf%C3%A4ngern.pdf</a:t>
            </a:r>
          </a:p>
          <a:p>
            <a:pPr marL="0" indent="0">
              <a:spcBef>
                <a:spcPts val="0"/>
              </a:spcBef>
              <a:buNone/>
            </a:pPr>
            <a:endParaRPr lang="de-DE" sz="2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000" dirty="0"/>
              <a:t>Übersicht auf Homepage der zSKS: Vergaberechtlichen Pflichten von Zuwendungsempfängern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985" y="1843398"/>
            <a:ext cx="4819124" cy="402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/>
              <a:t>Abgrenzung zur Zuwendung </a:t>
            </a:r>
            <a:r>
              <a:rPr lang="de-DE" sz="2600" b="1" dirty="0">
                <a:sym typeface="Wingdings" panose="05000000000000000000" pitchFamily="2" charset="2"/>
              </a:rPr>
              <a:t> kein Wahlrecht!</a:t>
            </a:r>
          </a:p>
          <a:p>
            <a:pPr lvl="1"/>
            <a:r>
              <a:rPr lang="de-DE" sz="2200" dirty="0"/>
              <a:t>Wird eine eigene öffentliche Aufgabe erfüllt? 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Findet ein Leistungsaustausch gegen Entgelt statt?</a:t>
            </a:r>
            <a:r>
              <a:rPr lang="de-DE" sz="2200" dirty="0"/>
              <a:t> </a:t>
            </a:r>
          </a:p>
          <a:p>
            <a:pPr lvl="1"/>
            <a:r>
              <a:rPr lang="de-DE" sz="2200" dirty="0"/>
              <a:t>Werden die Mittel nur gegen Bedingungen/Auflagen gewährt?</a:t>
            </a:r>
          </a:p>
          <a:p>
            <a:pPr lvl="1"/>
            <a:r>
              <a:rPr lang="de-DE" sz="2200" dirty="0"/>
              <a:t>Wer erhält die Verfügungsbefugnisse über die Arbeitsergebnisse?</a:t>
            </a:r>
          </a:p>
          <a:p>
            <a:r>
              <a:rPr lang="de-DE" sz="2600" b="1" dirty="0"/>
              <a:t>Abgrenzung zur Konzession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Statt der Zahlung eines Entgelts wird als Gegenleistung für die Erbringung der Leistung ein Nutzungs-/Verwertungsrecht eingeräumt </a:t>
            </a:r>
            <a:r>
              <a:rPr lang="de-DE" sz="1600" dirty="0">
                <a:sym typeface="Wingdings" panose="05000000000000000000" pitchFamily="2" charset="2"/>
              </a:rPr>
              <a:t>(Folge des Vorliegens einer Konzession ist aber ebenfalls die Anwendung von Vergaberecht)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Werden Leistungen gegen Entgelt beschafft?</a:t>
            </a:r>
          </a:p>
        </p:txBody>
      </p:sp>
    </p:spTree>
    <p:extLst>
      <p:ext uri="{BB962C8B-B14F-4D97-AF65-F5344CB8AC3E}">
        <p14:creationId xmlns:p14="http://schemas.microsoft.com/office/powerpoint/2010/main" val="244845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Abgrenzung zur Inhouse-Vergabe / öffentlichen Kooperation, § 108 GWB</a:t>
            </a:r>
          </a:p>
          <a:p>
            <a:r>
              <a:rPr lang="de-DE" sz="2400" dirty="0"/>
              <a:t>Inhouse-Vergabe: insb. § 108 Abs. 1 u. 4 GWB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Dienststellenähnliche Kontrolle des Unternehmens durch einen oder mehrere öffentliche Auftraggeber 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Mehr als 80% der Aufträge für die öffentliche Hand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Keine direkte private Kapitalbeteiligung</a:t>
            </a:r>
          </a:p>
          <a:p>
            <a:r>
              <a:rPr lang="de-DE" sz="2400" dirty="0"/>
              <a:t>Öffentliche Kooperation: § 108 Abs. 6 GWB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Zusammenarbeit zwischen mehreren öffentlichen Auftraggebern zur Erreichung gemeinsamer Ziele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Grund: öffentliches Interesse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Die öffentlichen Auftraggeber erbringen auf dem Markt weniger als 20 % der in Rede stehenden Tätigkeit</a:t>
            </a:r>
            <a:endParaRPr lang="de-DE" sz="2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Wird ein anderes Unternehmen beauftragt?</a:t>
            </a:r>
          </a:p>
        </p:txBody>
      </p:sp>
    </p:spTree>
    <p:extLst>
      <p:ext uri="{BB962C8B-B14F-4D97-AF65-F5344CB8AC3E}">
        <p14:creationId xmlns:p14="http://schemas.microsoft.com/office/powerpoint/2010/main" val="93850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600" dirty="0"/>
              <a:t>§§ 107 bis 109 GWB: Allgemeine Ausnahmen </a:t>
            </a:r>
          </a:p>
          <a:p>
            <a:pPr marL="457200" lvl="1" indent="0">
              <a:buNone/>
            </a:pPr>
            <a:r>
              <a:rPr lang="de-DE" sz="2000" dirty="0"/>
              <a:t>Insb.:</a:t>
            </a:r>
          </a:p>
          <a:p>
            <a:pPr lvl="1"/>
            <a:r>
              <a:rPr lang="de-DE" sz="2000" dirty="0"/>
              <a:t>Erwerb, Miete oder Pacht von Grundstücken oder vorhandenen Gebäuden</a:t>
            </a:r>
          </a:p>
          <a:p>
            <a:pPr lvl="1"/>
            <a:r>
              <a:rPr lang="de-DE" sz="2000" dirty="0"/>
              <a:t>Arbeitsverträge </a:t>
            </a:r>
          </a:p>
          <a:p>
            <a:pPr lvl="1"/>
            <a:r>
              <a:rPr lang="de-DE" sz="2000" dirty="0"/>
              <a:t>Inhouse-Vergaben</a:t>
            </a:r>
          </a:p>
          <a:p>
            <a:pPr lvl="1"/>
            <a:r>
              <a:rPr lang="de-DE" sz="2000" dirty="0"/>
              <a:t>Öffentliche Kooperation</a:t>
            </a:r>
          </a:p>
          <a:p>
            <a:pPr marL="457200" lvl="1" indent="0">
              <a:buNone/>
            </a:pPr>
            <a:endParaRPr lang="de-DE" sz="2000" dirty="0"/>
          </a:p>
          <a:p>
            <a:r>
              <a:rPr lang="de-DE" sz="2600" dirty="0"/>
              <a:t>§§ 116 bis 118 GWB: Besondere Ausnahmen für öffentliche Auftraggeber</a:t>
            </a:r>
          </a:p>
          <a:p>
            <a:pPr marL="457200" lvl="1" indent="0">
              <a:buNone/>
            </a:pPr>
            <a:r>
              <a:rPr lang="de-DE" sz="2000" dirty="0"/>
              <a:t>Insb.:</a:t>
            </a:r>
          </a:p>
          <a:p>
            <a:pPr lvl="1"/>
            <a:r>
              <a:rPr lang="de-DE" sz="2000" dirty="0"/>
              <a:t>Anwaltliche Vertretung in Gerichts- oder Verwaltungsverfahren</a:t>
            </a:r>
          </a:p>
          <a:p>
            <a:pPr lvl="1"/>
            <a:r>
              <a:rPr lang="de-DE" sz="2000"/>
              <a:t>Bestimmte Finanzielle </a:t>
            </a:r>
            <a:r>
              <a:rPr lang="de-DE" sz="2000" dirty="0"/>
              <a:t>Dienstleistungen </a:t>
            </a:r>
          </a:p>
          <a:p>
            <a:pPr lvl="1"/>
            <a:r>
              <a:rPr lang="de-DE" sz="2000" dirty="0"/>
              <a:t>Bestimmte Forschungs- und Entwicklungsdienstleistungen</a:t>
            </a:r>
          </a:p>
          <a:p>
            <a:pPr marL="457200" lvl="1" indent="0">
              <a:buNone/>
            </a:pPr>
            <a:endParaRPr lang="de-DE" sz="2000" dirty="0"/>
          </a:p>
          <a:p>
            <a:r>
              <a:rPr lang="de-DE" sz="1300" dirty="0"/>
              <a:t>§§ 137 - 140 GWB: Besondere Ausnahmen für Sektorenauftraggeber </a:t>
            </a:r>
          </a:p>
          <a:p>
            <a:r>
              <a:rPr lang="de-DE" sz="1300" dirty="0"/>
              <a:t>§§ 149 - 150 GWB: Besondere Ausnahmen für Konzessionsgeber</a:t>
            </a:r>
          </a:p>
          <a:p>
            <a:endParaRPr lang="de-DE" sz="17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16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492443"/>
          </a:xfrm>
        </p:spPr>
        <p:txBody>
          <a:bodyPr/>
          <a:lstStyle/>
          <a:p>
            <a:r>
              <a:rPr lang="de-DE" sz="2600" dirty="0"/>
              <a:t>Ausnahmen von der Anwendung des Vergaberechts:</a:t>
            </a:r>
          </a:p>
        </p:txBody>
      </p:sp>
    </p:spTree>
    <p:extLst>
      <p:ext uri="{BB962C8B-B14F-4D97-AF65-F5344CB8AC3E}">
        <p14:creationId xmlns:p14="http://schemas.microsoft.com/office/powerpoint/2010/main" val="47009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17</a:t>
            </a:fld>
            <a:endParaRPr lang="de-DE"/>
          </a:p>
        </p:txBody>
      </p:sp>
      <p:sp>
        <p:nvSpPr>
          <p:cNvPr id="8" name="Inhaltsplatzhalter 5"/>
          <p:cNvSpPr>
            <a:spLocks noGrp="1"/>
          </p:cNvSpPr>
          <p:nvPr>
            <p:ph idx="1"/>
          </p:nvPr>
        </p:nvSpPr>
        <p:spPr>
          <a:xfrm>
            <a:off x="628650" y="2915320"/>
            <a:ext cx="7886700" cy="3220304"/>
          </a:xfrm>
          <a:solidFill>
            <a:schemeClr val="bg1"/>
          </a:solidFill>
          <a:ln w="19050">
            <a:noFill/>
          </a:ln>
        </p:spPr>
        <p:txBody>
          <a:bodyPr>
            <a:normAutofit fontScale="85000" lnSpcReduction="20000"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Bestimmung Beschaffungsbedarf und Leistungsart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Lose und Auftragswertschätzung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Rechtsgrundlagen und Verfahrensarten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Zusammenstellen der Vergabeunterlagen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Leistungsbeschreibung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Eignungs- und Zuschlagskriterien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Vertragsbedingungen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Zusammenstellen der Formulare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Fristen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eVergabe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919124206"/>
              </p:ext>
            </p:extLst>
          </p:nvPr>
        </p:nvGraphicFramePr>
        <p:xfrm>
          <a:off x="628650" y="1168401"/>
          <a:ext cx="8138160" cy="12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feil nach unten 9"/>
          <p:cNvSpPr/>
          <p:nvPr/>
        </p:nvSpPr>
        <p:spPr>
          <a:xfrm>
            <a:off x="1614868" y="2511369"/>
            <a:ext cx="523875" cy="30244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4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Grundsatz</a:t>
            </a:r>
            <a:r>
              <a:rPr lang="de-DE" sz="2400" dirty="0"/>
              <a:t>: Beschaffungsautonomie</a:t>
            </a:r>
          </a:p>
          <a:p>
            <a:pPr lvl="1"/>
            <a:r>
              <a:rPr lang="de-DE" sz="2000" dirty="0"/>
              <a:t>Auftraggeber entscheidet, ob und was beschafft wird</a:t>
            </a:r>
          </a:p>
          <a:p>
            <a:r>
              <a:rPr lang="de-DE" sz="2400" b="1" dirty="0"/>
              <a:t>Grenzen</a:t>
            </a:r>
            <a:r>
              <a:rPr lang="de-DE" sz="2400" dirty="0"/>
              <a:t> der Leistungsbestimmungsfreiheit:</a:t>
            </a:r>
            <a:endParaRPr lang="de-DE" sz="1400" dirty="0"/>
          </a:p>
          <a:p>
            <a:pPr marL="457200" lvl="1" indent="0">
              <a:buNone/>
            </a:pPr>
            <a:r>
              <a:rPr lang="de-DE" sz="2200" dirty="0"/>
              <a:t>Der Leistungsbestimmung des Auftraggebers müssen </a:t>
            </a:r>
          </a:p>
          <a:p>
            <a:pPr lvl="1"/>
            <a:r>
              <a:rPr lang="de-DE" sz="2200" dirty="0"/>
              <a:t>tatsächlich vorliegende,</a:t>
            </a:r>
          </a:p>
          <a:p>
            <a:pPr lvl="1"/>
            <a:r>
              <a:rPr lang="de-DE" sz="2200" dirty="0"/>
              <a:t>sachlich gerechtfertigte, </a:t>
            </a:r>
          </a:p>
          <a:p>
            <a:pPr lvl="1"/>
            <a:r>
              <a:rPr lang="de-DE" sz="2200" dirty="0"/>
              <a:t>objektive,</a:t>
            </a:r>
          </a:p>
          <a:p>
            <a:pPr lvl="1"/>
            <a:r>
              <a:rPr lang="de-DE" sz="2200" dirty="0"/>
              <a:t>auftragsbezogene und nicht willkürliche Gründe zugrunde liegen und</a:t>
            </a:r>
          </a:p>
          <a:p>
            <a:pPr lvl="1"/>
            <a:r>
              <a:rPr lang="de-DE" sz="2200" dirty="0"/>
              <a:t>die Bestimmung darf andere Wirtschaftsteilnehmer nicht diskriminieren. </a:t>
            </a: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Bestimmung des Beschaffungsbedarfs</a:t>
            </a:r>
          </a:p>
        </p:txBody>
      </p:sp>
    </p:spTree>
    <p:extLst>
      <p:ext uri="{BB962C8B-B14F-4D97-AF65-F5344CB8AC3E}">
        <p14:creationId xmlns:p14="http://schemas.microsoft.com/office/powerpoint/2010/main" val="193906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Von Beginn an fortlaufend und zeitnah </a:t>
            </a:r>
          </a:p>
          <a:p>
            <a:r>
              <a:rPr lang="de-DE" sz="2400" dirty="0"/>
              <a:t>Umfang und Tiefe </a:t>
            </a:r>
          </a:p>
          <a:p>
            <a:pPr lvl="1"/>
            <a:r>
              <a:rPr lang="de-DE" sz="2200" dirty="0"/>
              <a:t>Alle Phasen des Vergabeverfahrens</a:t>
            </a:r>
          </a:p>
          <a:p>
            <a:pPr lvl="1"/>
            <a:r>
              <a:rPr lang="de-DE" sz="2200" dirty="0"/>
              <a:t>Ablauf und </a:t>
            </a:r>
            <a:r>
              <a:rPr lang="de-DE" sz="2200"/>
              <a:t>wesentliche Entscheidungen</a:t>
            </a:r>
            <a:endParaRPr lang="de-DE" sz="2200" dirty="0"/>
          </a:p>
          <a:p>
            <a:pPr lvl="1"/>
            <a:r>
              <a:rPr lang="de-DE" sz="2200" dirty="0"/>
              <a:t>Nachvollziehbar für einen außenstehenden fachkundigen Dritten </a:t>
            </a:r>
          </a:p>
          <a:p>
            <a:r>
              <a:rPr lang="de-DE" sz="2400" dirty="0"/>
              <a:t>Anforderungen</a:t>
            </a:r>
          </a:p>
          <a:p>
            <a:pPr lvl="1"/>
            <a:r>
              <a:rPr lang="de-DE" sz="2200" dirty="0"/>
              <a:t>Alle wesentlichen Maßnahmen und Entscheidungen gesondert dokumentieren und entsprechend abzeichnen</a:t>
            </a:r>
          </a:p>
          <a:p>
            <a:pPr lvl="1"/>
            <a:r>
              <a:rPr lang="de-DE" sz="2200" dirty="0"/>
              <a:t>Angabe Datum erforderlich</a:t>
            </a:r>
          </a:p>
          <a:p>
            <a:endParaRPr lang="de-DE" dirty="0"/>
          </a:p>
          <a:p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19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Dokumentation </a:t>
            </a:r>
            <a:r>
              <a:rPr lang="de-DE" sz="1400" dirty="0"/>
              <a:t>(vgl. § 8 VgV, § 20 VOB/A EU, § 20 Abs. 1 VOB/A, § 6 Abs. 1  UVgO)</a:t>
            </a:r>
          </a:p>
        </p:txBody>
      </p:sp>
    </p:spTree>
    <p:extLst>
      <p:ext uri="{BB962C8B-B14F-4D97-AF65-F5344CB8AC3E}">
        <p14:creationId xmlns:p14="http://schemas.microsoft.com/office/powerpoint/2010/main" val="30227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C0504D"/>
                </a:solidFill>
              </a:rPr>
              <a:t>Themen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815698323"/>
              </p:ext>
            </p:extLst>
          </p:nvPr>
        </p:nvGraphicFramePr>
        <p:xfrm>
          <a:off x="572152" y="1271858"/>
          <a:ext cx="7664389" cy="476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52774" y="1509465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C0504D"/>
                </a:solidFill>
                <a:ea typeface="MS PGothic" pitchFamily="34" charset="-128"/>
              </a:rPr>
              <a:t>A.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94307" y="2277086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9BBB59"/>
                </a:solidFill>
                <a:ea typeface="MS PGothic" pitchFamily="34" charset="-128"/>
              </a:rPr>
              <a:t>B.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33315" y="3043826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8064A2"/>
                </a:solidFill>
                <a:ea typeface="MS PGothic" pitchFamily="34" charset="-128"/>
              </a:rPr>
              <a:t>C.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33315" y="3794527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4BACC6"/>
                </a:solidFill>
                <a:ea typeface="MS PGothic" pitchFamily="34" charset="-128"/>
              </a:rPr>
              <a:t>D.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194307" y="4501600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srgbClr val="F79646"/>
                </a:solidFill>
                <a:ea typeface="MS PGothic" pitchFamily="34" charset="-128"/>
              </a:rPr>
              <a:t>E.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2774" y="5275278"/>
            <a:ext cx="648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600" dirty="0">
                <a:solidFill>
                  <a:prstClr val="white">
                    <a:lumMod val="65000"/>
                  </a:prstClr>
                </a:solidFill>
                <a:ea typeface="MS PGothic" pitchFamily="34" charset="-128"/>
              </a:rPr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369884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Auftragswertschätzung</a:t>
            </a:r>
          </a:p>
          <a:p>
            <a:r>
              <a:rPr lang="de-DE" dirty="0"/>
              <a:t>Gründe für die Verfahrenswahl</a:t>
            </a:r>
          </a:p>
          <a:p>
            <a:r>
              <a:rPr lang="de-DE" dirty="0"/>
              <a:t>Kommunikation mit den Bietern</a:t>
            </a:r>
          </a:p>
          <a:p>
            <a:r>
              <a:rPr lang="de-DE" dirty="0"/>
              <a:t>Wertung der Angebote</a:t>
            </a:r>
          </a:p>
          <a:p>
            <a:r>
              <a:rPr lang="de-DE" dirty="0"/>
              <a:t>Registerabfragen</a:t>
            </a:r>
          </a:p>
          <a:p>
            <a:r>
              <a:rPr lang="de-DE" dirty="0"/>
              <a:t>Zuschlagsentscheidung</a:t>
            </a:r>
          </a:p>
          <a:p>
            <a:r>
              <a:rPr lang="de-DE" dirty="0"/>
              <a:t>Unterrichtung der unterlegenden Bieter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20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Dokumentation: Beispiele</a:t>
            </a:r>
          </a:p>
        </p:txBody>
      </p:sp>
    </p:spTree>
    <p:extLst>
      <p:ext uri="{BB962C8B-B14F-4D97-AF65-F5344CB8AC3E}">
        <p14:creationId xmlns:p14="http://schemas.microsoft.com/office/powerpoint/2010/main" val="247715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738664"/>
          </a:xfrm>
        </p:spPr>
        <p:txBody>
          <a:bodyPr/>
          <a:lstStyle/>
          <a:p>
            <a:r>
              <a:rPr lang="de-DE" dirty="0"/>
              <a:t>Leistungsart bestimmen </a:t>
            </a:r>
            <a:r>
              <a:rPr lang="de-DE" sz="1400" b="0" dirty="0"/>
              <a:t>(vgl. Themenblatt Abgrenzung der Leistungsarten bei der Vergabe öffentlicher Aufträge)</a:t>
            </a:r>
            <a:endParaRPr lang="de-DE" sz="800" b="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530397" y="1976724"/>
            <a:ext cx="2130507" cy="675036"/>
            <a:chOff x="1689" y="0"/>
            <a:chExt cx="3602645" cy="1148904"/>
          </a:xfrm>
          <a:solidFill>
            <a:srgbClr val="4BACC6">
              <a:alpha val="50196"/>
            </a:srgbClr>
          </a:solidFill>
        </p:grpSpPr>
        <p:sp>
          <p:nvSpPr>
            <p:cNvPr id="6" name="Abgerundetes Rechteck 5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Bauleistung</a:t>
              </a:r>
              <a:endParaRPr lang="de-DE" sz="2100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883835" y="1972198"/>
            <a:ext cx="5766390" cy="679562"/>
            <a:chOff x="1689" y="0"/>
            <a:chExt cx="3602645" cy="1148904"/>
          </a:xfrm>
          <a:noFill/>
        </p:grpSpPr>
        <p:sp>
          <p:nvSpPr>
            <p:cNvPr id="12" name="Abgerundetes Rechteck 11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Abgerundetes Rechteck 4"/>
            <p:cNvSpPr txBox="1"/>
            <p:nvPr/>
          </p:nvSpPr>
          <p:spPr>
            <a:xfrm>
              <a:off x="35339" y="39226"/>
              <a:ext cx="3535345" cy="1081604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>
                  <a:solidFill>
                    <a:schemeClr val="tx1"/>
                  </a:solidFill>
                </a:rPr>
                <a:t>Errichtung/Änderung/Abriss baulicher Anlagen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30396" y="2757240"/>
            <a:ext cx="2130507" cy="675036"/>
            <a:chOff x="1689" y="0"/>
            <a:chExt cx="3602645" cy="1148904"/>
          </a:xfrm>
          <a:solidFill>
            <a:srgbClr val="4BACC6">
              <a:alpha val="50196"/>
            </a:srgbClr>
          </a:solidFill>
        </p:grpSpPr>
        <p:sp>
          <p:nvSpPr>
            <p:cNvPr id="16" name="Abgerundetes Rechteck 15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Lieferleistung</a:t>
              </a:r>
              <a:endParaRPr lang="de-DE" sz="2100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83835" y="2757240"/>
            <a:ext cx="5766390" cy="675035"/>
            <a:chOff x="1689" y="0"/>
            <a:chExt cx="3602645" cy="1148904"/>
          </a:xfrm>
          <a:noFill/>
        </p:grpSpPr>
        <p:sp>
          <p:nvSpPr>
            <p:cNvPr id="19" name="Abgerundetes Rechteck 18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Abgerundetes Rechteck 4"/>
            <p:cNvSpPr txBox="1"/>
            <p:nvPr/>
          </p:nvSpPr>
          <p:spPr>
            <a:xfrm>
              <a:off x="35339" y="39226"/>
              <a:ext cx="3535345" cy="1081604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>
                  <a:solidFill>
                    <a:schemeClr val="tx1"/>
                  </a:solidFill>
                </a:rPr>
                <a:t>Beschaffung von Waren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10497" y="3537756"/>
            <a:ext cx="2150406" cy="675036"/>
            <a:chOff x="1689" y="0"/>
            <a:chExt cx="3602645" cy="1148904"/>
          </a:xfrm>
          <a:solidFill>
            <a:srgbClr val="4BACC6">
              <a:alpha val="50196"/>
            </a:srgbClr>
          </a:solidFill>
        </p:grpSpPr>
        <p:sp>
          <p:nvSpPr>
            <p:cNvPr id="22" name="Abgerundetes Rechteck 21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Calibri"/>
                </a:rPr>
                <a:t>Dienstleistung</a:t>
              </a:r>
              <a:endParaRPr lang="de-DE" sz="2100" kern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2882355" y="3532783"/>
            <a:ext cx="5767870" cy="680009"/>
            <a:chOff x="1689" y="0"/>
            <a:chExt cx="3602645" cy="1148904"/>
          </a:xfrm>
          <a:noFill/>
        </p:grpSpPr>
        <p:sp>
          <p:nvSpPr>
            <p:cNvPr id="28" name="Abgerundetes Rechteck 27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Abgerundetes Rechteck 4"/>
            <p:cNvSpPr txBox="1"/>
            <p:nvPr/>
          </p:nvSpPr>
          <p:spPr>
            <a:xfrm>
              <a:off x="35339" y="39226"/>
              <a:ext cx="3535345" cy="1081604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dirty="0">
                  <a:solidFill>
                    <a:schemeClr val="tx1"/>
                  </a:solidFill>
                </a:rPr>
                <a:t>Alles, was weder Bau- noch Lieferleistung ist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521552" y="4318272"/>
            <a:ext cx="2130507" cy="1744200"/>
            <a:chOff x="1689" y="0"/>
            <a:chExt cx="3602645" cy="1148904"/>
          </a:xfrm>
          <a:solidFill>
            <a:srgbClr val="4BACC6">
              <a:alpha val="50196"/>
            </a:srgbClr>
          </a:solidFill>
        </p:grpSpPr>
        <p:sp>
          <p:nvSpPr>
            <p:cNvPr id="31" name="Abgerundetes Rechteck 30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dirty="0">
                  <a:solidFill>
                    <a:schemeClr val="tx1"/>
                  </a:solidFill>
                  <a:latin typeface="Calibri"/>
                </a:rPr>
                <a:t>Freiberufliche Leistung</a:t>
              </a:r>
              <a:endParaRPr lang="de-DE" sz="2400" kern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2883835" y="4313300"/>
            <a:ext cx="5766390" cy="1749172"/>
            <a:chOff x="1689" y="0"/>
            <a:chExt cx="3602645" cy="1148904"/>
          </a:xfrm>
          <a:noFill/>
        </p:grpSpPr>
        <p:sp>
          <p:nvSpPr>
            <p:cNvPr id="34" name="Abgerundetes Rechteck 33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Abgerundetes Rechteck 4"/>
            <p:cNvSpPr txBox="1"/>
            <p:nvPr/>
          </p:nvSpPr>
          <p:spPr>
            <a:xfrm>
              <a:off x="35339" y="39226"/>
              <a:ext cx="3535345" cy="1081604"/>
            </a:xfrm>
            <a:prstGeom prst="rect">
              <a:avLst/>
            </a:prstGeom>
            <a:grp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/>
              <a:r>
                <a:rPr lang="de-DE" sz="2000" dirty="0">
                  <a:solidFill>
                    <a:schemeClr val="tx1"/>
                  </a:solidFill>
                </a:rPr>
                <a:t>Katalogberufe (§ 18 Abs. 1 Nr. 1 EStG, § 1 Abs. 2 PartGG) 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+ Katalogberufen ähnliche Berufe </a:t>
              </a:r>
              <a:br>
                <a:rPr lang="de-DE" sz="2000" dirty="0">
                  <a:solidFill>
                    <a:schemeClr val="tx1"/>
                  </a:solidFill>
                </a:rPr>
              </a:br>
              <a:r>
                <a:rPr lang="de-DE" sz="2000" dirty="0">
                  <a:solidFill>
                    <a:schemeClr val="tx1"/>
                  </a:solidFill>
                </a:rPr>
                <a:t>+ im Wettbewerb mit freiberuflichen Leistungen   erbrachte Tätigkeiten</a:t>
              </a:r>
            </a:p>
          </p:txBody>
        </p:sp>
      </p:grpSp>
      <p:cxnSp>
        <p:nvCxnSpPr>
          <p:cNvPr id="36" name="Gerader Verbinder 35"/>
          <p:cNvCxnSpPr>
            <a:stCxn id="6" idx="3"/>
            <a:endCxn id="12" idx="1"/>
          </p:cNvCxnSpPr>
          <p:nvPr/>
        </p:nvCxnSpPr>
        <p:spPr>
          <a:xfrm flipV="1">
            <a:off x="2660904" y="2311979"/>
            <a:ext cx="222931" cy="2263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>
            <a:stCxn id="16" idx="3"/>
            <a:endCxn id="19" idx="1"/>
          </p:cNvCxnSpPr>
          <p:nvPr/>
        </p:nvCxnSpPr>
        <p:spPr>
          <a:xfrm>
            <a:off x="2660903" y="3094758"/>
            <a:ext cx="222932" cy="0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/>
          <p:cNvCxnSpPr>
            <a:stCxn id="22" idx="3"/>
            <a:endCxn id="28" idx="1"/>
          </p:cNvCxnSpPr>
          <p:nvPr/>
        </p:nvCxnSpPr>
        <p:spPr>
          <a:xfrm flipV="1">
            <a:off x="2660903" y="3872788"/>
            <a:ext cx="221452" cy="2486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31" idx="3"/>
            <a:endCxn id="34" idx="1"/>
          </p:cNvCxnSpPr>
          <p:nvPr/>
        </p:nvCxnSpPr>
        <p:spPr>
          <a:xfrm flipV="1">
            <a:off x="2652059" y="5187886"/>
            <a:ext cx="231776" cy="2486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31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187577"/>
            <a:ext cx="7886700" cy="4351338"/>
          </a:xfrm>
        </p:spPr>
        <p:txBody>
          <a:bodyPr/>
          <a:lstStyle/>
          <a:p>
            <a:r>
              <a:rPr lang="de-DE" sz="2400" dirty="0"/>
              <a:t>Unterschiedliche rechtliche Regelungen oder verschiedene Tätigkeiten - §§ 111, 112 GWB</a:t>
            </a:r>
          </a:p>
          <a:p>
            <a:pPr marL="0" indent="0">
              <a:buNone/>
            </a:pPr>
            <a:endParaRPr lang="de-DE" sz="1600" dirty="0"/>
          </a:p>
          <a:p>
            <a:r>
              <a:rPr lang="de-DE" dirty="0"/>
              <a:t>Hat der zu vergebende Auftrag verschiedene Leistungsarten zum Gegenstand?</a:t>
            </a:r>
          </a:p>
          <a:p>
            <a:r>
              <a:rPr lang="de-DE" dirty="0"/>
              <a:t>§ 110 GWB</a:t>
            </a:r>
          </a:p>
          <a:p>
            <a:endParaRPr lang="de-DE" sz="1050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Vergabe nach den Vorschriften, die für den </a:t>
            </a:r>
            <a:r>
              <a:rPr lang="de-DE" b="1" dirty="0"/>
              <a:t>Hauptgegenstand</a:t>
            </a:r>
            <a:r>
              <a:rPr lang="de-DE" dirty="0"/>
              <a:t> des Auftrages gelten</a:t>
            </a:r>
          </a:p>
          <a:p>
            <a:pPr>
              <a:buFont typeface="Wingdings" panose="05000000000000000000" pitchFamily="2" charset="2"/>
              <a:buChar char="à"/>
            </a:pPr>
            <a:endParaRPr lang="de-DE" dirty="0"/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954107"/>
          </a:xfrm>
        </p:spPr>
        <p:txBody>
          <a:bodyPr/>
          <a:lstStyle/>
          <a:p>
            <a:r>
              <a:rPr lang="de-DE" dirty="0"/>
              <a:t>Abgrenzung der Leistungsarten - typengemischte Aufträge</a:t>
            </a:r>
          </a:p>
        </p:txBody>
      </p:sp>
    </p:spTree>
    <p:extLst>
      <p:ext uri="{BB962C8B-B14F-4D97-AF65-F5344CB8AC3E}">
        <p14:creationId xmlns:p14="http://schemas.microsoft.com/office/powerpoint/2010/main" val="1003442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608728"/>
            <a:ext cx="7886700" cy="38136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>
                <a:sym typeface="Wingdings" panose="05000000000000000000" pitchFamily="2" charset="2"/>
              </a:rPr>
              <a:t>Anhand qualitativer Kriterien (§ 110 Abs. 1 Satz 1 GWB)</a:t>
            </a:r>
            <a:endParaRPr lang="de-DE" sz="1800" dirty="0">
              <a:sym typeface="Wingdings" panose="05000000000000000000" pitchFamily="2" charset="2"/>
            </a:endParaRPr>
          </a:p>
          <a:p>
            <a:pPr lvl="1">
              <a:lnSpc>
                <a:spcPct val="100000"/>
              </a:lnSpc>
            </a:pPr>
            <a:r>
              <a:rPr lang="de-DE" sz="1800" dirty="0"/>
              <a:t>Bau-Lieferleistung: Komplexität, Wesentlichkeit und Umfang der erforderlichen Montageleistung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Bau-Dienstleistung: Intensität des Substanzeingriffs</a:t>
            </a:r>
          </a:p>
          <a:p>
            <a:pPr>
              <a:lnSpc>
                <a:spcPct val="100000"/>
              </a:lnSpc>
            </a:pPr>
            <a:r>
              <a:rPr lang="de-DE" sz="2000" dirty="0">
                <a:sym typeface="Wingdings" panose="05000000000000000000" pitchFamily="2" charset="2"/>
              </a:rPr>
              <a:t>Anhand des anteilig höheren Wertes (§ 110 Abs. 2 Nr. 2 GWB)</a:t>
            </a:r>
          </a:p>
          <a:p>
            <a:pPr lvl="1">
              <a:lnSpc>
                <a:spcPct val="100000"/>
              </a:lnSpc>
            </a:pPr>
            <a:r>
              <a:rPr lang="de-DE" sz="1800" dirty="0"/>
              <a:t>Liefer-Dienstleistung 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Abgrenzung gewerbliche - freiberufliche Dienstleistungen</a:t>
            </a:r>
            <a:endParaRPr lang="de-DE" sz="1800" dirty="0"/>
          </a:p>
          <a:p>
            <a:pPr marL="742950" lvl="2" indent="-285750" defTabSz="720000">
              <a:lnSpc>
                <a:spcPct val="100000"/>
              </a:lnSpc>
              <a:spcBef>
                <a:spcPts val="0"/>
              </a:spcBef>
            </a:pPr>
            <a:r>
              <a:rPr lang="de-DE" sz="1800" dirty="0"/>
              <a:t>Keine gesetzliche Vorgabe </a:t>
            </a:r>
          </a:p>
          <a:p>
            <a:pPr marL="742950" lvl="2" indent="-285750" defTabSz="720000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ym typeface="Wingdings" panose="05000000000000000000" pitchFamily="2" charset="2"/>
              </a:rPr>
              <a:t>Qualitative Kriterien und der anteilig höhere Wert sind Indizien</a:t>
            </a:r>
          </a:p>
          <a:p>
            <a:pPr marL="742950" lvl="2" indent="-285750" defTabSz="720000"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ym typeface="Wingdings" panose="05000000000000000000" pitchFamily="2" charset="2"/>
              </a:rPr>
              <a:t>Auftraggeber hat Beurteilungsspielraum</a:t>
            </a:r>
            <a:endParaRPr lang="de-DE" sz="1800" dirty="0"/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23</a:t>
            </a:fld>
            <a:endParaRPr lang="de-DE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4001120388"/>
              </p:ext>
            </p:extLst>
          </p:nvPr>
        </p:nvGraphicFramePr>
        <p:xfrm>
          <a:off x="247135" y="1309817"/>
          <a:ext cx="8649729" cy="1148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4858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750493"/>
            <a:ext cx="7886700" cy="4351338"/>
          </a:xfrm>
        </p:spPr>
        <p:txBody>
          <a:bodyPr>
            <a:normAutofit/>
          </a:bodyPr>
          <a:lstStyle/>
          <a:p>
            <a:r>
              <a:rPr lang="de-DE" sz="2400" b="1" dirty="0">
                <a:sym typeface="Wingdings" panose="05000000000000000000" pitchFamily="2" charset="2"/>
              </a:rPr>
              <a:t>Grundsatz</a:t>
            </a:r>
            <a:r>
              <a:rPr lang="de-DE" sz="2400" dirty="0">
                <a:sym typeface="Wingdings" panose="05000000000000000000" pitchFamily="2" charset="2"/>
              </a:rPr>
              <a:t>: Losvergabe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Teil- und/oder </a:t>
            </a:r>
            <a:r>
              <a:rPr lang="de-DE" sz="2200" dirty="0" err="1">
                <a:sym typeface="Wingdings" panose="05000000000000000000" pitchFamily="2" charset="2"/>
              </a:rPr>
              <a:t>Fachlose</a:t>
            </a:r>
            <a:r>
              <a:rPr lang="de-DE" sz="22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(marktabhängige) Teilbarkeit</a:t>
            </a:r>
          </a:p>
          <a:p>
            <a:r>
              <a:rPr lang="de-DE" sz="2400" b="1" dirty="0">
                <a:sym typeface="Wingdings" panose="05000000000000000000" pitchFamily="2" charset="2"/>
              </a:rPr>
              <a:t>Ausnahme</a:t>
            </a:r>
            <a:r>
              <a:rPr lang="de-DE" sz="2400" dirty="0">
                <a:sym typeface="Wingdings" panose="05000000000000000000" pitchFamily="2" charset="2"/>
              </a:rPr>
              <a:t>: Gesamtvergabe</a:t>
            </a:r>
          </a:p>
          <a:p>
            <a:pPr lvl="1"/>
            <a:r>
              <a:rPr lang="de-DE" sz="2200" dirty="0">
                <a:sym typeface="Wingdings" panose="05000000000000000000" pitchFamily="2" charset="2"/>
              </a:rPr>
              <a:t>Wirtschaftliche oder technische Gründe</a:t>
            </a:r>
          </a:p>
          <a:p>
            <a:r>
              <a:rPr lang="de-DE" sz="2400" dirty="0">
                <a:sym typeface="Wingdings" panose="05000000000000000000" pitchFamily="2" charset="2"/>
              </a:rPr>
              <a:t>Abgrenzung ein Auftrag/mehrere Aufträge: funktionaler </a:t>
            </a:r>
            <a:r>
              <a:rPr lang="de-DE" sz="2400" dirty="0" err="1">
                <a:sym typeface="Wingdings" panose="05000000000000000000" pitchFamily="2" charset="2"/>
              </a:rPr>
              <a:t>Zshg</a:t>
            </a: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72"/>
              </a:spcBef>
            </a:pPr>
            <a:r>
              <a:rPr lang="de-DE" dirty="0"/>
              <a:t>Lose </a:t>
            </a:r>
            <a:r>
              <a:rPr lang="de-DE" sz="1400" b="0" dirty="0"/>
              <a:t>(vgl. Themenblatt Los- oder Gesamtvergabe)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872514134"/>
              </p:ext>
            </p:extLst>
          </p:nvPr>
        </p:nvGraphicFramePr>
        <p:xfrm>
          <a:off x="962183" y="4305773"/>
          <a:ext cx="3004592" cy="206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m 12"/>
          <p:cNvGraphicFramePr/>
          <p:nvPr/>
        </p:nvGraphicFramePr>
        <p:xfrm>
          <a:off x="6011103" y="4791896"/>
          <a:ext cx="1380565" cy="10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061203950"/>
              </p:ext>
            </p:extLst>
          </p:nvPr>
        </p:nvGraphicFramePr>
        <p:xfrm>
          <a:off x="4927039" y="4809855"/>
          <a:ext cx="1380565" cy="10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298139450"/>
              </p:ext>
            </p:extLst>
          </p:nvPr>
        </p:nvGraphicFramePr>
        <p:xfrm>
          <a:off x="3842975" y="4809855"/>
          <a:ext cx="1380565" cy="10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Diagramm 15"/>
          <p:cNvGraphicFramePr/>
          <p:nvPr/>
        </p:nvGraphicFramePr>
        <p:xfrm>
          <a:off x="7095167" y="4799224"/>
          <a:ext cx="1380565" cy="10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4932509" y="4304629"/>
            <a:ext cx="245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Mehrere Aufträge </a:t>
            </a:r>
          </a:p>
        </p:txBody>
      </p:sp>
    </p:spTree>
    <p:extLst>
      <p:ext uri="{BB962C8B-B14F-4D97-AF65-F5344CB8AC3E}">
        <p14:creationId xmlns:p14="http://schemas.microsoft.com/office/powerpoint/2010/main" val="67651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005015"/>
            <a:ext cx="7886700" cy="4351338"/>
          </a:xfrm>
        </p:spPr>
        <p:txBody>
          <a:bodyPr/>
          <a:lstStyle/>
          <a:p>
            <a:r>
              <a:rPr lang="de-DE" sz="2400" dirty="0"/>
              <a:t>Realistische Schätzung des </a:t>
            </a:r>
            <a:r>
              <a:rPr lang="de-DE" sz="2400" b="1" dirty="0"/>
              <a:t>NETTO-Wertes der Leistung </a:t>
            </a:r>
            <a:r>
              <a:rPr lang="de-DE" sz="2400" dirty="0"/>
              <a:t>anhand objektiver Kriterien, z.B. </a:t>
            </a:r>
          </a:p>
          <a:p>
            <a:pPr lvl="1"/>
            <a:r>
              <a:rPr lang="de-DE" sz="2200" dirty="0"/>
              <a:t>Erfahrungswerte</a:t>
            </a:r>
          </a:p>
          <a:p>
            <a:pPr lvl="1"/>
            <a:r>
              <a:rPr lang="de-DE" sz="2200" dirty="0"/>
              <a:t>Markterkundung</a:t>
            </a:r>
          </a:p>
          <a:p>
            <a:pPr lvl="1"/>
            <a:r>
              <a:rPr lang="de-DE" sz="2200" dirty="0"/>
              <a:t>Berücksichtigung Zeit- und Materialaufwand, Schwierigkeitsgrad und Haftungsrisiko </a:t>
            </a:r>
          </a:p>
          <a:p>
            <a:r>
              <a:rPr lang="de-DE" sz="2400" dirty="0"/>
              <a:t>Ausgangspunkt: konkreter Beschaffungsbedarf</a:t>
            </a:r>
          </a:p>
          <a:p>
            <a:pPr lvl="1"/>
            <a:r>
              <a:rPr lang="de-DE" sz="2200" dirty="0"/>
              <a:t>inkl. Optionen, Vertragsverlängerungen, Prämien</a:t>
            </a:r>
          </a:p>
          <a:p>
            <a:r>
              <a:rPr lang="de-DE" sz="2400" dirty="0"/>
              <a:t>Maßgeblicher Zeitpunkt: Tag, an dem die Auftragsbekanntmachung abgesendet oder das Vergabeverfahren auf sonstige Weise eingeleitet wird</a:t>
            </a:r>
          </a:p>
          <a:p>
            <a:pPr>
              <a:spcBef>
                <a:spcPts val="0"/>
              </a:spcBef>
            </a:pPr>
            <a:endParaRPr lang="de-DE" sz="2400" dirty="0"/>
          </a:p>
          <a:p>
            <a:pPr>
              <a:spcBef>
                <a:spcPts val="0"/>
              </a:spcBef>
            </a:pPr>
            <a:endParaRPr lang="de-DE" dirty="0"/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Auftragswertschätzung, § 3 VgV </a:t>
            </a:r>
            <a:r>
              <a:rPr lang="de-DE" sz="1400" b="0" dirty="0"/>
              <a:t>(vgl. Themenblatt Auftragswertschätzung bei der Vergabe öffentlicher Aufträge)</a:t>
            </a:r>
          </a:p>
        </p:txBody>
      </p:sp>
    </p:spTree>
    <p:extLst>
      <p:ext uri="{BB962C8B-B14F-4D97-AF65-F5344CB8AC3E}">
        <p14:creationId xmlns:p14="http://schemas.microsoft.com/office/powerpoint/2010/main" val="298109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212758"/>
            <a:ext cx="7886700" cy="124666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000" dirty="0"/>
              <a:t>Erforderliche Eigenleistungen des Auftraggebers werden grds. hinzuaddiert, § 3 Abs. 6 VgV (z.B. Baustrom, Bauüberwachung)</a:t>
            </a:r>
            <a:endParaRPr lang="de-DE" sz="2400" dirty="0"/>
          </a:p>
          <a:p>
            <a:pPr lvl="1"/>
            <a:endParaRPr lang="de-DE" sz="2000" dirty="0"/>
          </a:p>
          <a:p>
            <a:pPr>
              <a:spcBef>
                <a:spcPts val="0"/>
              </a:spcBef>
            </a:pPr>
            <a:endParaRPr lang="de-DE" dirty="0"/>
          </a:p>
          <a:p>
            <a:pPr>
              <a:spcBef>
                <a:spcPts val="0"/>
              </a:spcBef>
            </a:pPr>
            <a:endParaRPr lang="de-DE" dirty="0"/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Besonderheiten Auftragswertschätzung</a:t>
            </a:r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595023" y="3512240"/>
            <a:ext cx="7903514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Regelmäßig wiederkehrende Aufträge/Daueraufträge</a:t>
            </a:r>
          </a:p>
          <a:p>
            <a:pPr marL="8001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Schätzung anhand des Gesamtwerts des vergangenen Haushalts- o. Geschäftsjahres unter Einbezug voraussichtlicher Änderungen ODER anhand der Aufträge, die innerhalb eines Haushalt- o. Geschäftsjahres ab der ersten Lieferung vergeben werden</a:t>
            </a:r>
          </a:p>
          <a:p>
            <a:pPr marL="342900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Aufträge, für die kein Gesamtpreis angegeben wird</a:t>
            </a:r>
          </a:p>
          <a:p>
            <a:pPr marL="8001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Zeitlich begrenzte Aufträge mit einer Laufzeit bis zu 48 Monaten: Gesamtwert für die Laufzeit dieser Aufträge</a:t>
            </a:r>
          </a:p>
          <a:p>
            <a:pPr marL="800100" lvl="1" indent="-34290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Unbestimmte Laufzeit oder mehr als 48 Monate: 48-facher Monatswert		 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595023" y="1708641"/>
            <a:ext cx="7809216" cy="480176"/>
            <a:chOff x="0" y="559254"/>
            <a:chExt cx="7809216" cy="688854"/>
          </a:xfrm>
          <a:noFill/>
        </p:grpSpPr>
        <p:sp>
          <p:nvSpPr>
            <p:cNvPr id="19" name="Abgerundetes Rechteck 18"/>
            <p:cNvSpPr/>
            <p:nvPr/>
          </p:nvSpPr>
          <p:spPr>
            <a:xfrm>
              <a:off x="0" y="559254"/>
              <a:ext cx="7809216" cy="688854"/>
            </a:xfrm>
            <a:prstGeom prst="roundRect">
              <a:avLst/>
            </a:prstGeom>
            <a:grpFill/>
            <a:ln>
              <a:solidFill>
                <a:srgbClr val="4BACC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Abgerundetes Rechteck 4"/>
            <p:cNvSpPr txBox="1"/>
            <p:nvPr/>
          </p:nvSpPr>
          <p:spPr>
            <a:xfrm>
              <a:off x="33627" y="592881"/>
              <a:ext cx="7741962" cy="6216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</a:rPr>
                <a:t>Bauleistungen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95023" y="3009294"/>
            <a:ext cx="7809216" cy="474069"/>
            <a:chOff x="0" y="559254"/>
            <a:chExt cx="7809216" cy="688854"/>
          </a:xfrm>
          <a:noFill/>
        </p:grpSpPr>
        <p:sp>
          <p:nvSpPr>
            <p:cNvPr id="22" name="Abgerundetes Rechteck 21"/>
            <p:cNvSpPr/>
            <p:nvPr/>
          </p:nvSpPr>
          <p:spPr>
            <a:xfrm>
              <a:off x="0" y="559254"/>
              <a:ext cx="7809216" cy="688854"/>
            </a:xfrm>
            <a:prstGeom prst="roundRect">
              <a:avLst/>
            </a:prstGeom>
            <a:grpFill/>
            <a:ln>
              <a:solidFill>
                <a:srgbClr val="4BACC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Abgerundetes Rechteck 4"/>
            <p:cNvSpPr txBox="1"/>
            <p:nvPr/>
          </p:nvSpPr>
          <p:spPr>
            <a:xfrm>
              <a:off x="33627" y="592881"/>
              <a:ext cx="7741962" cy="6216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</a:rPr>
                <a:t>Liefer- und Dienstleistungen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016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Besonderheiten Auftragswertschätzung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595023" y="2278647"/>
            <a:ext cx="8247226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EU Verfahren</a:t>
            </a:r>
          </a:p>
          <a:p>
            <a:pPr marL="742950" lvl="1" indent="-28575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Bauleistungen, Dienstleistungen (auch Planungsleistungen): alle Lose addieren</a:t>
            </a:r>
          </a:p>
          <a:p>
            <a:pPr marL="742950" lvl="1" indent="-28575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/>
              <a:t>Lieferleistungen</a:t>
            </a:r>
            <a:r>
              <a:rPr lang="de-DE" dirty="0"/>
              <a:t>: gleichartige Lose addieren</a:t>
            </a:r>
          </a:p>
          <a:p>
            <a:pPr>
              <a:lnSpc>
                <a:spcPct val="110000"/>
              </a:lnSpc>
              <a:buClr>
                <a:srgbClr val="4BACC6"/>
              </a:buClr>
            </a:pPr>
            <a:r>
              <a:rPr lang="de-DE" sz="2000" dirty="0"/>
              <a:t>	Anwendung EU-Recht für jedes Los, wenn der geschätzte Gesamtwert 	den 	Schwellenwert überschreitet</a:t>
            </a:r>
          </a:p>
          <a:p>
            <a:pPr lvl="1">
              <a:lnSpc>
                <a:spcPct val="110000"/>
              </a:lnSpc>
              <a:buClr>
                <a:srgbClr val="4BACC6"/>
              </a:buClr>
            </a:pPr>
            <a:r>
              <a:rPr lang="de-DE" sz="2000" dirty="0"/>
              <a:t>Ausnahme: </a:t>
            </a:r>
            <a:r>
              <a:rPr lang="de-DE" sz="2000" b="1" dirty="0"/>
              <a:t>80/20-Regel</a:t>
            </a:r>
          </a:p>
          <a:p>
            <a:pPr marL="800100" lvl="1" indent="-34290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Nationale Vergabe einzelner Lose möglich, wenn der Wert des betreffenden Loses bei L/D unter 80.000 € u. bei Bauleistungen unter 1 Mio. € liegt und die Summe der Netto-Werte 20% des Gesamtwerts aller Lose nicht übersteigt</a:t>
            </a:r>
          </a:p>
          <a:p>
            <a:pPr marL="285750" indent="-285750">
              <a:lnSpc>
                <a:spcPct val="110000"/>
              </a:lnSpc>
              <a:buClr>
                <a:srgbClr val="4BACC6"/>
              </a:buClr>
              <a:buFont typeface="Arial" panose="020B0604020202020204" pitchFamily="34" charset="0"/>
              <a:buChar char="•"/>
            </a:pPr>
            <a:r>
              <a:rPr lang="de-DE" sz="2000" b="1" dirty="0"/>
              <a:t>Nationale Verfahren</a:t>
            </a:r>
          </a:p>
          <a:p>
            <a:pPr marL="742950" lvl="1" indent="-28575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Keine verbindliche Regelung: Beurteilungsspielraum</a:t>
            </a:r>
          </a:p>
          <a:p>
            <a:pPr marL="742950" lvl="1" indent="-28575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r>
              <a:rPr lang="de-DE" dirty="0"/>
              <a:t>Empfehlung der zSKS: im Zweifel eher addieren</a:t>
            </a:r>
          </a:p>
          <a:p>
            <a:pPr marL="800100" lvl="1" indent="-342900">
              <a:lnSpc>
                <a:spcPct val="110000"/>
              </a:lnSpc>
              <a:buClr>
                <a:srgbClr val="4BACC6"/>
              </a:buClr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24" name="Pfeil nach rechts 23"/>
          <p:cNvSpPr/>
          <p:nvPr/>
        </p:nvSpPr>
        <p:spPr>
          <a:xfrm>
            <a:off x="628650" y="3303239"/>
            <a:ext cx="349758" cy="279491"/>
          </a:xfrm>
          <a:prstGeom prst="rightArrow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/>
          <p:cNvGrpSpPr/>
          <p:nvPr/>
        </p:nvGrpSpPr>
        <p:grpSpPr>
          <a:xfrm>
            <a:off x="595023" y="1738841"/>
            <a:ext cx="7809216" cy="480176"/>
            <a:chOff x="0" y="559254"/>
            <a:chExt cx="7809216" cy="688854"/>
          </a:xfrm>
          <a:noFill/>
        </p:grpSpPr>
        <p:sp>
          <p:nvSpPr>
            <p:cNvPr id="26" name="Abgerundetes Rechteck 25"/>
            <p:cNvSpPr/>
            <p:nvPr/>
          </p:nvSpPr>
          <p:spPr>
            <a:xfrm>
              <a:off x="0" y="559254"/>
              <a:ext cx="7809216" cy="688854"/>
            </a:xfrm>
            <a:prstGeom prst="roundRect">
              <a:avLst/>
            </a:prstGeom>
            <a:grpFill/>
            <a:ln>
              <a:solidFill>
                <a:srgbClr val="4BACC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7" name="Abgerundetes Rechteck 4"/>
            <p:cNvSpPr txBox="1"/>
            <p:nvPr/>
          </p:nvSpPr>
          <p:spPr>
            <a:xfrm>
              <a:off x="33627" y="592881"/>
              <a:ext cx="7741962" cy="6216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</a:rPr>
                <a:t>Lose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137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28</a:t>
            </a:fld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Aktuelle EU-Schwellenwerte 2024/2025</a:t>
            </a:r>
          </a:p>
        </p:txBody>
      </p:sp>
      <p:sp>
        <p:nvSpPr>
          <p:cNvPr id="7" name="Rechteck 6"/>
          <p:cNvSpPr/>
          <p:nvPr/>
        </p:nvSpPr>
        <p:spPr>
          <a:xfrm>
            <a:off x="1318377" y="1858272"/>
            <a:ext cx="1633492" cy="665825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221.000</a:t>
            </a:r>
            <a:r>
              <a:rPr lang="de-DE" sz="2400" dirty="0"/>
              <a:t> </a:t>
            </a:r>
            <a:r>
              <a:rPr lang="de-DE" sz="2400" b="1" dirty="0"/>
              <a:t>€</a:t>
            </a:r>
          </a:p>
        </p:txBody>
      </p:sp>
      <p:sp>
        <p:nvSpPr>
          <p:cNvPr id="8" name="Rechteck 7"/>
          <p:cNvSpPr/>
          <p:nvPr/>
        </p:nvSpPr>
        <p:spPr>
          <a:xfrm>
            <a:off x="5092275" y="1855923"/>
            <a:ext cx="1908884" cy="665825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443.000</a:t>
            </a:r>
            <a:r>
              <a:rPr lang="de-DE" dirty="0"/>
              <a:t> €</a:t>
            </a:r>
          </a:p>
        </p:txBody>
      </p:sp>
      <p:sp>
        <p:nvSpPr>
          <p:cNvPr id="9" name="Rechteck 8"/>
          <p:cNvSpPr/>
          <p:nvPr/>
        </p:nvSpPr>
        <p:spPr>
          <a:xfrm>
            <a:off x="1318377" y="4294100"/>
            <a:ext cx="2460779" cy="665825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750.000 €</a:t>
            </a:r>
          </a:p>
        </p:txBody>
      </p:sp>
      <p:sp>
        <p:nvSpPr>
          <p:cNvPr id="10" name="Rechteck 9"/>
          <p:cNvSpPr/>
          <p:nvPr/>
        </p:nvSpPr>
        <p:spPr>
          <a:xfrm>
            <a:off x="4980373" y="4295767"/>
            <a:ext cx="3844031" cy="665825"/>
          </a:xfrm>
          <a:prstGeom prst="rect">
            <a:avLst/>
          </a:prstGeom>
          <a:gradFill flip="none" rotWithShape="1">
            <a:gsLst>
              <a:gs pos="98000">
                <a:schemeClr val="accent1">
                  <a:lumMod val="5000"/>
                  <a:lumOff val="95000"/>
                </a:schemeClr>
              </a:gs>
              <a:gs pos="11000">
                <a:srgbClr val="4BACC6"/>
              </a:gs>
              <a:gs pos="50000">
                <a:srgbClr val="4BACC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/>
              <a:t>5.583.000 €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12107" y="2527526"/>
            <a:ext cx="2807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Liefer- und Dienstleistungen</a:t>
            </a:r>
          </a:p>
          <a:p>
            <a:r>
              <a:rPr lang="de-DE" sz="2400" b="1" dirty="0"/>
              <a:t>(auch freiberufliche Leistungen)</a:t>
            </a:r>
          </a:p>
          <a:p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980373" y="2524097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Liefer- und Dienstleistungen Sektorenauftraggeber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12107" y="4905338"/>
            <a:ext cx="2807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Soziale u. besondere Dienstleistungs-aufträge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980373" y="4905338"/>
            <a:ext cx="292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Bauleistungen</a:t>
            </a:r>
            <a:r>
              <a:rPr lang="de-DE" sz="2400" dirty="0"/>
              <a:t>, Konzessionen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97" y="4237164"/>
            <a:ext cx="907378" cy="7526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9" y="1806577"/>
            <a:ext cx="903397" cy="76788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9" y="4241846"/>
            <a:ext cx="903397" cy="77257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97" y="1806577"/>
            <a:ext cx="909035" cy="8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4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29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Rechtsgrundlagen</a:t>
            </a:r>
            <a:endParaRPr lang="de-DE" sz="1800" dirty="0"/>
          </a:p>
        </p:txBody>
      </p:sp>
      <p:sp>
        <p:nvSpPr>
          <p:cNvPr id="8" name="Pfeil nach links und rechts 7"/>
          <p:cNvSpPr/>
          <p:nvPr/>
        </p:nvSpPr>
        <p:spPr>
          <a:xfrm>
            <a:off x="3707628" y="1564477"/>
            <a:ext cx="1651247" cy="887767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863590" y="1842496"/>
            <a:ext cx="133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Schwellenwerte</a:t>
            </a:r>
          </a:p>
        </p:txBody>
      </p:sp>
      <p:sp>
        <p:nvSpPr>
          <p:cNvPr id="26" name="Pfeil nach links und rechts 25"/>
          <p:cNvSpPr/>
          <p:nvPr/>
        </p:nvSpPr>
        <p:spPr>
          <a:xfrm>
            <a:off x="3563223" y="2534219"/>
            <a:ext cx="1913938" cy="1254924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3785610" y="2792349"/>
            <a:ext cx="1495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Quereinstieg </a:t>
            </a:r>
          </a:p>
          <a:p>
            <a:pPr algn="ctr"/>
            <a:r>
              <a:rPr lang="de-DE" sz="1400" dirty="0"/>
              <a:t>Ziff. 3.1 </a:t>
            </a:r>
          </a:p>
          <a:p>
            <a:pPr algn="ctr"/>
            <a:r>
              <a:rPr lang="de-DE" sz="1400" dirty="0" err="1"/>
              <a:t>ANBest</a:t>
            </a:r>
            <a:r>
              <a:rPr lang="de-DE" sz="1400" dirty="0"/>
              <a:t>!</a:t>
            </a:r>
          </a:p>
        </p:txBody>
      </p:sp>
      <p:sp>
        <p:nvSpPr>
          <p:cNvPr id="28" name="Pfeil nach unten 27"/>
          <p:cNvSpPr/>
          <p:nvPr/>
        </p:nvSpPr>
        <p:spPr>
          <a:xfrm>
            <a:off x="901448" y="3642561"/>
            <a:ext cx="734448" cy="434805"/>
          </a:xfrm>
          <a:prstGeom prst="downArrow">
            <a:avLst/>
          </a:prstGeom>
          <a:solidFill>
            <a:srgbClr val="4BACC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073389" y="3656016"/>
            <a:ext cx="450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§ 6</a:t>
            </a:r>
          </a:p>
        </p:txBody>
      </p:sp>
      <p:sp>
        <p:nvSpPr>
          <p:cNvPr id="32" name="Pfeil nach unten 31"/>
          <p:cNvSpPr/>
          <p:nvPr/>
        </p:nvSpPr>
        <p:spPr>
          <a:xfrm>
            <a:off x="2544421" y="3642561"/>
            <a:ext cx="734448" cy="434805"/>
          </a:xfrm>
          <a:prstGeom prst="downArrow">
            <a:avLst/>
          </a:prstGeom>
          <a:solidFill>
            <a:srgbClr val="4BACC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3" name="Pfeil nach unten 32"/>
          <p:cNvSpPr/>
          <p:nvPr/>
        </p:nvSpPr>
        <p:spPr>
          <a:xfrm>
            <a:off x="5717273" y="3598855"/>
            <a:ext cx="436706" cy="248102"/>
          </a:xfrm>
          <a:prstGeom prst="downArrow">
            <a:avLst/>
          </a:prstGeom>
          <a:solidFill>
            <a:srgbClr val="A6A6A6">
              <a:alpha val="65098"/>
            </a:srgbClr>
          </a:solidFill>
          <a:ln>
            <a:solidFill>
              <a:srgbClr val="A6A6A6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2745009" y="3650643"/>
            <a:ext cx="450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§ 7</a:t>
            </a:r>
          </a:p>
        </p:txBody>
      </p:sp>
      <p:sp>
        <p:nvSpPr>
          <p:cNvPr id="38" name="Pfeil nach unten 37"/>
          <p:cNvSpPr/>
          <p:nvPr/>
        </p:nvSpPr>
        <p:spPr>
          <a:xfrm>
            <a:off x="6539643" y="3610212"/>
            <a:ext cx="436706" cy="248102"/>
          </a:xfrm>
          <a:prstGeom prst="downArrow">
            <a:avLst/>
          </a:prstGeom>
          <a:solidFill>
            <a:srgbClr val="A6A6A6">
              <a:alpha val="65098"/>
            </a:srgbClr>
          </a:solidFill>
          <a:ln>
            <a:solidFill>
              <a:srgbClr val="A6A6A6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Pfeil nach unten 38"/>
          <p:cNvSpPr/>
          <p:nvPr/>
        </p:nvSpPr>
        <p:spPr>
          <a:xfrm>
            <a:off x="7212255" y="3610212"/>
            <a:ext cx="436706" cy="248102"/>
          </a:xfrm>
          <a:prstGeom prst="downArrow">
            <a:avLst/>
          </a:prstGeom>
          <a:solidFill>
            <a:srgbClr val="C5C5C5"/>
          </a:solidFill>
          <a:ln>
            <a:solidFill>
              <a:srgbClr val="A6A6A6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feil nach unten 39"/>
          <p:cNvSpPr/>
          <p:nvPr/>
        </p:nvSpPr>
        <p:spPr>
          <a:xfrm>
            <a:off x="7900628" y="3615658"/>
            <a:ext cx="436706" cy="248102"/>
          </a:xfrm>
          <a:prstGeom prst="downArrow">
            <a:avLst/>
          </a:prstGeom>
          <a:solidFill>
            <a:srgbClr val="C5C5C5"/>
          </a:solidFill>
          <a:ln>
            <a:solidFill>
              <a:srgbClr val="A6A6A6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5514837" y="1794177"/>
            <a:ext cx="2923023" cy="492430"/>
            <a:chOff x="3773239" y="2113395"/>
            <a:chExt cx="3306421" cy="826605"/>
          </a:xfrm>
          <a:solidFill>
            <a:schemeClr val="bg1">
              <a:lumMod val="65000"/>
            </a:schemeClr>
          </a:solidFill>
        </p:grpSpPr>
        <p:sp>
          <p:nvSpPr>
            <p:cNvPr id="36" name="Abgerundetes Rechteck 3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2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>
                  <a:solidFill>
                    <a:schemeClr val="bg1"/>
                  </a:solidFill>
                  <a:latin typeface="Calibri"/>
                </a:rPr>
                <a:t>EU-Verfahren</a:t>
              </a:r>
              <a:endParaRPr lang="de-DE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28644" y="2440029"/>
            <a:ext cx="2923023" cy="393253"/>
            <a:chOff x="3773239" y="2113395"/>
            <a:chExt cx="3306421" cy="826605"/>
          </a:xfrm>
          <a:solidFill>
            <a:srgbClr val="4BACC6">
              <a:alpha val="80000"/>
            </a:srgbClr>
          </a:solidFill>
        </p:grpSpPr>
        <p:sp>
          <p:nvSpPr>
            <p:cNvPr id="44" name="Abgerundetes Rechteck 4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5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Landesrecht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5514828" y="2899178"/>
            <a:ext cx="2923023" cy="649792"/>
            <a:chOff x="3773239" y="2113395"/>
            <a:chExt cx="3306421" cy="826605"/>
          </a:xfrm>
          <a:solidFill>
            <a:schemeClr val="bg1">
              <a:lumMod val="65000"/>
              <a:alpha val="80000"/>
            </a:schemeClr>
          </a:solidFill>
        </p:grpSpPr>
        <p:sp>
          <p:nvSpPr>
            <p:cNvPr id="47" name="Abgerundetes Rechteck 4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8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GWB Teil 4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626240" y="1766412"/>
            <a:ext cx="2923023" cy="492430"/>
            <a:chOff x="3773239" y="2113395"/>
            <a:chExt cx="3306421" cy="826605"/>
          </a:xfrm>
          <a:solidFill>
            <a:srgbClr val="4BACC6"/>
          </a:solidFill>
        </p:grpSpPr>
        <p:sp>
          <p:nvSpPr>
            <p:cNvPr id="50" name="Abgerundetes Rechteck 49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1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>
                  <a:solidFill>
                    <a:schemeClr val="bg1"/>
                  </a:solidFill>
                  <a:latin typeface="Calibri"/>
                </a:rPr>
                <a:t>Nationale Verfahren</a:t>
              </a:r>
              <a:endParaRPr lang="de-DE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514829" y="2436387"/>
            <a:ext cx="2923023" cy="393253"/>
            <a:chOff x="3773239" y="2113395"/>
            <a:chExt cx="3306421" cy="826605"/>
          </a:xfrm>
          <a:solidFill>
            <a:schemeClr val="bg1">
              <a:lumMod val="65000"/>
              <a:alpha val="80000"/>
            </a:schemeClr>
          </a:solidFill>
        </p:grpSpPr>
        <p:sp>
          <p:nvSpPr>
            <p:cNvPr id="56" name="Abgerundetes Rechteck 5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EU-Richtlinien + Bundesrecht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26240" y="2920355"/>
            <a:ext cx="2923023" cy="649792"/>
            <a:chOff x="3773239" y="2113395"/>
            <a:chExt cx="3306421" cy="826605"/>
          </a:xfrm>
          <a:solidFill>
            <a:srgbClr val="4BACC6">
              <a:alpha val="80000"/>
            </a:srgbClr>
          </a:solidFill>
        </p:grpSpPr>
        <p:sp>
          <p:nvSpPr>
            <p:cNvPr id="59" name="Abgerundetes Rechteck 5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0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2. Abschnitt TtVG +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Vergabeverordnungen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628350" y="4157502"/>
            <a:ext cx="1340216" cy="695898"/>
            <a:chOff x="3773239" y="2113395"/>
            <a:chExt cx="3306421" cy="826605"/>
          </a:xfrm>
          <a:noFill/>
        </p:grpSpPr>
        <p:sp>
          <p:nvSpPr>
            <p:cNvPr id="62" name="Abgerundetes Rechteck 61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4BACC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3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VOB/A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sz="1200" kern="1200" dirty="0">
                  <a:solidFill>
                    <a:schemeClr val="tx1"/>
                  </a:solidFill>
                  <a:latin typeface="Calibri"/>
                </a:rPr>
                <a:t>1. Abschnitt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2299970" y="4176357"/>
            <a:ext cx="1340216" cy="695898"/>
            <a:chOff x="3773239" y="2113395"/>
            <a:chExt cx="3306421" cy="826605"/>
          </a:xfrm>
          <a:noFill/>
        </p:grpSpPr>
        <p:sp>
          <p:nvSpPr>
            <p:cNvPr id="65" name="Abgerundetes Rechteck 6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4BACC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6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UVgO</a:t>
              </a: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5500177" y="3933015"/>
            <a:ext cx="835085" cy="656661"/>
            <a:chOff x="3773239" y="2113395"/>
            <a:chExt cx="3306421" cy="826605"/>
          </a:xfrm>
          <a:noFill/>
        </p:grpSpPr>
        <p:sp>
          <p:nvSpPr>
            <p:cNvPr id="68" name="Abgerundetes Rechteck 6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6A6A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9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VgV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(+ </a:t>
              </a:r>
              <a:r>
                <a:rPr lang="de-DE" sz="1200" dirty="0" err="1">
                  <a:solidFill>
                    <a:schemeClr val="tx1"/>
                  </a:solidFill>
                </a:rPr>
                <a:t>VSVgV</a:t>
              </a:r>
              <a:r>
                <a:rPr lang="de-DE" sz="1200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5512406" y="4625262"/>
            <a:ext cx="835085" cy="656661"/>
            <a:chOff x="3773239" y="2113395"/>
            <a:chExt cx="3306421" cy="826605"/>
          </a:xfrm>
          <a:noFill/>
        </p:grpSpPr>
        <p:sp>
          <p:nvSpPr>
            <p:cNvPr id="71" name="Abgerundetes Rechteck 7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6A6A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2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VOB/A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</a:rPr>
                <a:t>2. + 3. Abschnitt</a:t>
              </a: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6508213" y="3933015"/>
            <a:ext cx="560279" cy="1348975"/>
            <a:chOff x="3773239" y="2113395"/>
            <a:chExt cx="3306421" cy="826605"/>
          </a:xfrm>
          <a:noFill/>
        </p:grpSpPr>
        <p:sp>
          <p:nvSpPr>
            <p:cNvPr id="74" name="Abgerundetes Rechteck 7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6A6A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5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SektVO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>
            <a:off x="7171797" y="3923816"/>
            <a:ext cx="560279" cy="1348975"/>
            <a:chOff x="3773239" y="2113395"/>
            <a:chExt cx="3306421" cy="826605"/>
          </a:xfrm>
          <a:noFill/>
        </p:grpSpPr>
        <p:sp>
          <p:nvSpPr>
            <p:cNvPr id="77" name="Abgerundetes Rechteck 7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6A6A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8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KonzVO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7838841" y="3930058"/>
            <a:ext cx="560279" cy="1348975"/>
            <a:chOff x="3773239" y="2113395"/>
            <a:chExt cx="3306421" cy="826605"/>
          </a:xfrm>
          <a:noFill/>
        </p:grpSpPr>
        <p:sp>
          <p:nvSpPr>
            <p:cNvPr id="80" name="Abgerundetes Rechteck 79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A6A6A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1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Stati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stik</a:t>
              </a:r>
              <a:endParaRPr lang="de-DE" dirty="0">
                <a:solidFill>
                  <a:schemeClr val="tx1"/>
                </a:solidFill>
              </a:endParaRP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VO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626240" y="5365748"/>
            <a:ext cx="7811612" cy="384045"/>
            <a:chOff x="3773239" y="2113395"/>
            <a:chExt cx="3306421" cy="845560"/>
          </a:xfrm>
          <a:noFill/>
        </p:grpSpPr>
        <p:sp>
          <p:nvSpPr>
            <p:cNvPr id="83" name="Abgerundetes Rechteck 82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gradFill flip="none" rotWithShape="1">
                <a:gsLst>
                  <a:gs pos="0">
                    <a:srgbClr val="4BACC6"/>
                  </a:gs>
                  <a:gs pos="37000">
                    <a:srgbClr val="4BACC6">
                      <a:alpha val="65000"/>
                    </a:srgbClr>
                  </a:gs>
                  <a:gs pos="69000">
                    <a:srgbClr val="C5C5C5"/>
                  </a:gs>
                  <a:gs pos="100000">
                    <a:srgbClr val="A6A6A6"/>
                  </a:gs>
                </a:gsLst>
                <a:lin ang="0" scaled="1"/>
                <a:tileRect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4" name="Abgerundetes Rechteck 4"/>
            <p:cNvSpPr txBox="1"/>
            <p:nvPr/>
          </p:nvSpPr>
          <p:spPr>
            <a:xfrm>
              <a:off x="3785345" y="2180768"/>
              <a:ext cx="3282210" cy="7781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Weitere Abschnitte TtVG (zSKS, Tariftreue, Umweltstandards, Kernarbeitsnormen)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626240" y="5824942"/>
            <a:ext cx="7811612" cy="384045"/>
            <a:chOff x="3773239" y="2113395"/>
            <a:chExt cx="3306421" cy="845560"/>
          </a:xfrm>
          <a:noFill/>
        </p:grpSpPr>
        <p:sp>
          <p:nvSpPr>
            <p:cNvPr id="86" name="Abgerundetes Rechteck 8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gradFill flip="none" rotWithShape="1">
                <a:gsLst>
                  <a:gs pos="0">
                    <a:srgbClr val="4BACC6"/>
                  </a:gs>
                  <a:gs pos="37000">
                    <a:srgbClr val="4BACC6">
                      <a:alpha val="65000"/>
                    </a:srgbClr>
                  </a:gs>
                  <a:gs pos="69000">
                    <a:srgbClr val="C5C5C5"/>
                  </a:gs>
                  <a:gs pos="100000">
                    <a:srgbClr val="A6A6A6"/>
                  </a:gs>
                </a:gsLst>
                <a:lin ang="0" scaled="1"/>
                <a:tileRect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7" name="Abgerundetes Rechteck 4"/>
            <p:cNvSpPr txBox="1"/>
            <p:nvPr/>
          </p:nvSpPr>
          <p:spPr>
            <a:xfrm>
              <a:off x="3785345" y="2180768"/>
              <a:ext cx="3282210" cy="7781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§ 55 LHO - Verwaltungsvorschriften</a:t>
              </a:r>
              <a:endParaRPr lang="de-DE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2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0" y="1140788"/>
            <a:ext cx="7809215" cy="1040285"/>
          </a:xfrm>
        </p:spPr>
        <p:txBody>
          <a:bodyPr/>
          <a:lstStyle/>
          <a:p>
            <a:r>
              <a:rPr lang="de-DE" dirty="0"/>
              <a:t>Sind Sie… 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4094" y="394447"/>
            <a:ext cx="554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0504D"/>
                </a:solidFill>
              </a:rPr>
              <a:t>Ihre Perspektive auf das Vergaberecht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283377" y="2018762"/>
            <a:ext cx="3124744" cy="183964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8" name="Abgerundetes Rechteck 7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Vergabestelle?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283377" y="4111569"/>
            <a:ext cx="3124744" cy="183964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11" name="Abgerundetes Rechteck 10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Zuwendungsempfänger?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780127" y="2018763"/>
            <a:ext cx="3124744" cy="183964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14" name="Abgerundetes Rechteck 13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Zuwendungsgeber?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4780127" y="4111570"/>
            <a:ext cx="3124744" cy="183964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Rechnungsprüfer?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7817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u="sng" dirty="0"/>
              <a:t>Nationale Vergabeverfahren</a:t>
            </a:r>
            <a:r>
              <a:rPr lang="de-DE" dirty="0"/>
              <a:t>:</a:t>
            </a:r>
          </a:p>
          <a:p>
            <a:r>
              <a:rPr lang="de-DE" sz="2600" dirty="0"/>
              <a:t>Ausgangspunkt TtVG, also ggf. sog. § 5-Verfahren möglich</a:t>
            </a:r>
          </a:p>
          <a:p>
            <a:r>
              <a:rPr lang="de-DE" sz="2600" dirty="0"/>
              <a:t>Aber: Bei nationalen Vergabeverfahren, bei denen die Wertgrenzen für die Anwendung von § 5 TtVG überschritten sind:</a:t>
            </a:r>
          </a:p>
          <a:p>
            <a:pPr lvl="2"/>
            <a:r>
              <a:rPr lang="de-DE" sz="2200" dirty="0"/>
              <a:t>Bei Bauleistungen (§ 6 TtVG):</a:t>
            </a:r>
          </a:p>
          <a:p>
            <a:pPr marL="1714500" lvl="4" indent="-342900"/>
            <a:r>
              <a:rPr lang="de-DE" sz="2000" dirty="0">
                <a:sym typeface="Wingdings" panose="05000000000000000000" pitchFamily="2" charset="2"/>
              </a:rPr>
              <a:t>Abs. 1: </a:t>
            </a:r>
            <a:r>
              <a:rPr lang="de-DE" sz="2000" dirty="0"/>
              <a:t>ab EUR 50.000:</a:t>
            </a:r>
            <a:r>
              <a:rPr lang="de-DE" sz="2000" dirty="0">
                <a:sym typeface="Wingdings" panose="05000000000000000000" pitchFamily="2" charset="2"/>
              </a:rPr>
              <a:t> Anwendung der VOB/A, 1. Abschnitt</a:t>
            </a:r>
            <a:endParaRPr lang="de-DE" sz="2000" dirty="0"/>
          </a:p>
          <a:p>
            <a:pPr marL="1714500" lvl="4" indent="-342900"/>
            <a:r>
              <a:rPr lang="de-DE" sz="2000" dirty="0">
                <a:sym typeface="Wingdings" panose="05000000000000000000" pitchFamily="2" charset="2"/>
              </a:rPr>
              <a:t>Abs. 3: unter</a:t>
            </a:r>
            <a:r>
              <a:rPr lang="de-DE" sz="2000" dirty="0"/>
              <a:t> EUR 500.000: </a:t>
            </a:r>
            <a:r>
              <a:rPr lang="de-DE" sz="2000" dirty="0">
                <a:sym typeface="Wingdings" panose="05000000000000000000" pitchFamily="2" charset="2"/>
              </a:rPr>
              <a:t>keine Einzelfallb</a:t>
            </a:r>
            <a:r>
              <a:rPr lang="de-DE" sz="2000" dirty="0"/>
              <a:t>egründung bei Wahl der beschränkten Ausschreibung ohne Teilnahmewettbewerb erforderlich 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30</a:t>
            </a:fld>
            <a:endParaRPr lang="de-DE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Rechtsgrundlagen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932876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600" dirty="0"/>
              <a:t>Bei nationalen Vergabeverfahren, bei denen die Wertgrenzen für die Anwendung von § 5 TtVG überschritten sind:</a:t>
            </a:r>
          </a:p>
          <a:p>
            <a:pPr lvl="1"/>
            <a:r>
              <a:rPr lang="de-DE" sz="2200" dirty="0"/>
              <a:t>Bei Liefer- und Dienstleistungen (§ 7 TtVG):</a:t>
            </a:r>
          </a:p>
          <a:p>
            <a:pPr lvl="2"/>
            <a:r>
              <a:rPr lang="de-DE" sz="1800" dirty="0">
                <a:sym typeface="Wingdings" panose="05000000000000000000" pitchFamily="2" charset="2"/>
              </a:rPr>
              <a:t>Abs. 1 Satz 1: </a:t>
            </a:r>
            <a:r>
              <a:rPr lang="de-DE" sz="1800" dirty="0"/>
              <a:t>ab EUR 50.000 </a:t>
            </a:r>
            <a:r>
              <a:rPr lang="de-DE" sz="1800" dirty="0">
                <a:sym typeface="Wingdings" panose="05000000000000000000" pitchFamily="2" charset="2"/>
              </a:rPr>
              <a:t>Anwendung der UVgO</a:t>
            </a:r>
          </a:p>
          <a:p>
            <a:pPr lvl="2"/>
            <a:r>
              <a:rPr lang="de-DE" sz="1800" dirty="0">
                <a:sym typeface="Wingdings" panose="05000000000000000000" pitchFamily="2" charset="2"/>
              </a:rPr>
              <a:t>Abs. 3: unter</a:t>
            </a:r>
            <a:r>
              <a:rPr lang="de-DE" sz="1800" dirty="0"/>
              <a:t> EUR 100.000 </a:t>
            </a:r>
            <a:r>
              <a:rPr lang="de-DE" sz="1800" dirty="0">
                <a:sym typeface="Wingdings" panose="05000000000000000000" pitchFamily="2" charset="2"/>
              </a:rPr>
              <a:t>keine Einzelfallb</a:t>
            </a:r>
            <a:r>
              <a:rPr lang="de-DE" sz="1800" dirty="0"/>
              <a:t>egründung bei Wahl der beschränkten Ausschreibung ohne Teilnahmewettbewerb erforderlich </a:t>
            </a:r>
          </a:p>
          <a:p>
            <a:pPr lvl="2"/>
            <a:r>
              <a:rPr lang="de-DE" sz="1800" dirty="0">
                <a:sym typeface="Wingdings" panose="05000000000000000000" pitchFamily="2" charset="2"/>
              </a:rPr>
              <a:t>Abs. 1 Satz 2: Ausnahme Freiberufliche Leistungen!</a:t>
            </a:r>
          </a:p>
          <a:p>
            <a:pPr marL="457200" lvl="2" indent="0">
              <a:buNone/>
            </a:pPr>
            <a:endParaRPr lang="de-DE" sz="800" dirty="0"/>
          </a:p>
          <a:p>
            <a:pPr marL="800100" lvl="3" indent="-342900"/>
            <a:r>
              <a:rPr lang="de-DE" sz="2200" dirty="0"/>
              <a:t>Bei freiberuflichen Leistungen:</a:t>
            </a:r>
          </a:p>
          <a:p>
            <a:pPr marL="1257300" lvl="4" indent="-342900"/>
            <a:r>
              <a:rPr lang="de-DE" dirty="0"/>
              <a:t>im nationalen Bereich keine Abstufung/Wertgrenze</a:t>
            </a:r>
          </a:p>
          <a:p>
            <a:pPr marL="1257300" lvl="4" indent="-342900"/>
            <a:r>
              <a:rPr lang="de-DE" dirty="0"/>
              <a:t>im nationalen Bereich immer § 5-Verfahren nach </a:t>
            </a:r>
            <a:r>
              <a:rPr lang="de-DE" dirty="0" err="1"/>
              <a:t>TtVG</a:t>
            </a:r>
            <a:r>
              <a:rPr lang="de-DE" dirty="0"/>
              <a:t> möglich</a:t>
            </a:r>
          </a:p>
          <a:p>
            <a:pPr lvl="2"/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31</a:t>
            </a:fld>
            <a:endParaRPr lang="de-DE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Rechtsgrundlagen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95252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32</a:t>
            </a:fld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3707631" y="1132385"/>
            <a:ext cx="1651247" cy="887767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63592" y="1405817"/>
            <a:ext cx="137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Schwellenwerte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701478" y="1330387"/>
            <a:ext cx="2923023" cy="492430"/>
            <a:chOff x="3773239" y="2113395"/>
            <a:chExt cx="3306421" cy="826605"/>
          </a:xfrm>
          <a:solidFill>
            <a:srgbClr val="4BACC6"/>
          </a:solidFill>
        </p:grpSpPr>
        <p:sp>
          <p:nvSpPr>
            <p:cNvPr id="39" name="Abgerundetes Rechteck 3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>
                  <a:solidFill>
                    <a:schemeClr val="bg1"/>
                  </a:solidFill>
                  <a:latin typeface="Calibri"/>
                </a:rPr>
                <a:t>Nationale Verfahren</a:t>
              </a:r>
              <a:endParaRPr lang="de-DE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54397" y="2098492"/>
            <a:ext cx="3567481" cy="393253"/>
            <a:chOff x="3773239" y="2113395"/>
            <a:chExt cx="3306421" cy="826605"/>
          </a:xfrm>
          <a:solidFill>
            <a:srgbClr val="4BACC6">
              <a:alpha val="89804"/>
            </a:srgbClr>
          </a:solidFill>
        </p:grpSpPr>
        <p:sp>
          <p:nvSpPr>
            <p:cNvPr id="45" name="Abgerundetes Rechteck 4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Öffentliche Ausschreibung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554397" y="2597191"/>
            <a:ext cx="3567481" cy="393253"/>
            <a:chOff x="3773239" y="2113395"/>
            <a:chExt cx="3306421" cy="826605"/>
          </a:xfrm>
          <a:solidFill>
            <a:srgbClr val="4BACC6">
              <a:alpha val="69804"/>
            </a:srgbClr>
          </a:solidFill>
        </p:grpSpPr>
        <p:sp>
          <p:nvSpPr>
            <p:cNvPr id="48" name="Abgerundetes Rechteck 4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9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Beschränkte Ausschreibung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5358878" y="3063428"/>
            <a:ext cx="2696551" cy="563425"/>
            <a:chOff x="3773239" y="2113395"/>
            <a:chExt cx="3306421" cy="826605"/>
          </a:xfrm>
          <a:solidFill>
            <a:srgbClr val="A6A6A6">
              <a:alpha val="69804"/>
            </a:srgbClr>
          </a:solidFill>
        </p:grpSpPr>
        <p:sp>
          <p:nvSpPr>
            <p:cNvPr id="51" name="Abgerundetes Rechteck 5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2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Nur mit Teilnahmewettbewerb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432622" y="3063428"/>
            <a:ext cx="1689255" cy="563425"/>
            <a:chOff x="3773239" y="2113395"/>
            <a:chExt cx="3306421" cy="826605"/>
          </a:xfrm>
          <a:solidFill>
            <a:srgbClr val="4BACC6">
              <a:alpha val="69804"/>
            </a:srgbClr>
          </a:solidFill>
        </p:grpSpPr>
        <p:sp>
          <p:nvSpPr>
            <p:cNvPr id="54" name="Abgerundetes Rechteck 5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5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Ohne Teilnahme-wettbewerb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566765" y="3710479"/>
            <a:ext cx="1689255" cy="563425"/>
            <a:chOff x="3773239" y="2113395"/>
            <a:chExt cx="3306421" cy="826605"/>
          </a:xfrm>
          <a:solidFill>
            <a:srgbClr val="4BACC6">
              <a:alpha val="40000"/>
            </a:srgbClr>
          </a:solidFill>
        </p:grpSpPr>
        <p:sp>
          <p:nvSpPr>
            <p:cNvPr id="57" name="Abgerundetes Rechteck 5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8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Freihändige Vergabe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2432622" y="3716681"/>
            <a:ext cx="1689255" cy="563425"/>
            <a:chOff x="3773239" y="2113395"/>
            <a:chExt cx="3306421" cy="826605"/>
          </a:xfrm>
          <a:solidFill>
            <a:srgbClr val="4BACC6">
              <a:alpha val="40000"/>
            </a:srgbClr>
          </a:solidFill>
        </p:grpSpPr>
        <p:sp>
          <p:nvSpPr>
            <p:cNvPr id="60" name="Abgerundetes Rechteck 59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1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Verhandlungs-vergabe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566765" y="4325762"/>
            <a:ext cx="1689255" cy="563425"/>
            <a:chOff x="3773239" y="2113395"/>
            <a:chExt cx="3306421" cy="826605"/>
          </a:xfrm>
          <a:solidFill>
            <a:srgbClr val="4BACC6">
              <a:alpha val="40000"/>
            </a:srgbClr>
          </a:solidFill>
        </p:grpSpPr>
        <p:sp>
          <p:nvSpPr>
            <p:cNvPr id="63" name="Abgerundetes Rechteck 62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4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Nur ohne TW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2432622" y="4325762"/>
            <a:ext cx="791469" cy="563425"/>
            <a:chOff x="3773239" y="2113395"/>
            <a:chExt cx="3306421" cy="826605"/>
          </a:xfrm>
          <a:solidFill>
            <a:srgbClr val="4BACC6">
              <a:alpha val="40000"/>
            </a:srgbClr>
          </a:solidFill>
        </p:grpSpPr>
        <p:sp>
          <p:nvSpPr>
            <p:cNvPr id="66" name="Abgerundetes Rechteck 6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7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Mit TW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330408" y="4332995"/>
            <a:ext cx="791469" cy="563425"/>
            <a:chOff x="3773239" y="2113395"/>
            <a:chExt cx="3306421" cy="826605"/>
          </a:xfrm>
          <a:solidFill>
            <a:srgbClr val="4BACC6">
              <a:alpha val="40000"/>
            </a:srgbClr>
          </a:solidFill>
        </p:grpSpPr>
        <p:sp>
          <p:nvSpPr>
            <p:cNvPr id="69" name="Abgerundetes Rechteck 6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0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Ohne TW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4973988" y="5016867"/>
            <a:ext cx="3567481" cy="393253"/>
            <a:chOff x="3773239" y="2113395"/>
            <a:chExt cx="3306421" cy="826605"/>
          </a:xfrm>
          <a:solidFill>
            <a:srgbClr val="A6A6A6">
              <a:alpha val="20000"/>
            </a:srgbClr>
          </a:solidFill>
        </p:grpSpPr>
        <p:sp>
          <p:nvSpPr>
            <p:cNvPr id="72" name="Abgerundetes Rechteck 71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3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Wettbewerblicher Dialog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554993" y="5488126"/>
            <a:ext cx="1701027" cy="513102"/>
            <a:chOff x="3773239" y="2113395"/>
            <a:chExt cx="3306421" cy="826605"/>
          </a:xfrm>
          <a:solidFill>
            <a:srgbClr val="4BACC6">
              <a:alpha val="20000"/>
            </a:srgbClr>
          </a:solidFill>
        </p:grpSpPr>
        <p:sp>
          <p:nvSpPr>
            <p:cNvPr id="75" name="Abgerundetes Rechteck 7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6" name="Abgerundetes Rechteck 4"/>
            <p:cNvSpPr txBox="1"/>
            <p:nvPr/>
          </p:nvSpPr>
          <p:spPr>
            <a:xfrm>
              <a:off x="3821660" y="2160003"/>
              <a:ext cx="3258000" cy="7781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Mit Vergleichs-angeboten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2420850" y="5487002"/>
            <a:ext cx="1701027" cy="513102"/>
            <a:chOff x="3773239" y="2113395"/>
            <a:chExt cx="3306421" cy="826605"/>
          </a:xfrm>
          <a:solidFill>
            <a:srgbClr val="4BACC6">
              <a:alpha val="20000"/>
            </a:srgbClr>
          </a:solidFill>
        </p:grpSpPr>
        <p:sp>
          <p:nvSpPr>
            <p:cNvPr id="78" name="Abgerundetes Rechteck 7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9" name="Abgerundetes Rechteck 4"/>
            <p:cNvSpPr txBox="1"/>
            <p:nvPr/>
          </p:nvSpPr>
          <p:spPr>
            <a:xfrm>
              <a:off x="3821660" y="2160003"/>
              <a:ext cx="3258000" cy="77818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Ohne Vergleichs-angebote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5442008" y="1278871"/>
            <a:ext cx="2923023" cy="492430"/>
            <a:chOff x="3773239" y="2113395"/>
            <a:chExt cx="3306421" cy="826605"/>
          </a:xfrm>
          <a:solidFill>
            <a:schemeClr val="bg1">
              <a:lumMod val="65000"/>
            </a:schemeClr>
          </a:solidFill>
        </p:grpSpPr>
        <p:sp>
          <p:nvSpPr>
            <p:cNvPr id="81" name="Abgerundetes Rechteck 8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2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b="1" dirty="0">
                  <a:solidFill>
                    <a:schemeClr val="bg1"/>
                  </a:solidFill>
                  <a:latin typeface="Calibri"/>
                </a:rPr>
                <a:t>EU-Verfahren</a:t>
              </a:r>
              <a:endParaRPr lang="de-DE" sz="1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uppieren 82"/>
          <p:cNvGrpSpPr/>
          <p:nvPr/>
        </p:nvGrpSpPr>
        <p:grpSpPr>
          <a:xfrm>
            <a:off x="4947867" y="2122552"/>
            <a:ext cx="3567481" cy="393253"/>
            <a:chOff x="3773239" y="2113395"/>
            <a:chExt cx="3306421" cy="826605"/>
          </a:xfrm>
          <a:solidFill>
            <a:srgbClr val="A6A6A6">
              <a:alpha val="89804"/>
            </a:srgbClr>
          </a:solidFill>
        </p:grpSpPr>
        <p:sp>
          <p:nvSpPr>
            <p:cNvPr id="84" name="Abgerundetes Rechteck 8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5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Offenes 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4947867" y="2601989"/>
            <a:ext cx="3567481" cy="393253"/>
            <a:chOff x="3773239" y="2113395"/>
            <a:chExt cx="3306421" cy="826605"/>
          </a:xfrm>
          <a:solidFill>
            <a:srgbClr val="A6A6A6">
              <a:alpha val="69804"/>
            </a:srgbClr>
          </a:solidFill>
        </p:grpSpPr>
        <p:sp>
          <p:nvSpPr>
            <p:cNvPr id="87" name="Abgerundetes Rechteck 8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8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Nicht offenes 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560878" y="3068749"/>
            <a:ext cx="1689255" cy="563425"/>
            <a:chOff x="3773239" y="2113395"/>
            <a:chExt cx="3306421" cy="826605"/>
          </a:xfrm>
          <a:solidFill>
            <a:srgbClr val="4BACC6">
              <a:alpha val="69804"/>
            </a:srgbClr>
          </a:solidFill>
        </p:grpSpPr>
        <p:sp>
          <p:nvSpPr>
            <p:cNvPr id="90" name="Abgerundetes Rechteck 89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1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Mit Teilnahme-wettbewerb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4947867" y="3710478"/>
            <a:ext cx="3597362" cy="563425"/>
            <a:chOff x="3773239" y="2113395"/>
            <a:chExt cx="3306421" cy="826605"/>
          </a:xfrm>
          <a:solidFill>
            <a:srgbClr val="A6A6A6">
              <a:alpha val="40000"/>
            </a:srgbClr>
          </a:solidFill>
        </p:grpSpPr>
        <p:sp>
          <p:nvSpPr>
            <p:cNvPr id="93" name="Abgerundetes Rechteck 92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4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Verhandlungsverfahren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6809145" y="4340854"/>
            <a:ext cx="1736084" cy="563425"/>
            <a:chOff x="3773239" y="2113395"/>
            <a:chExt cx="3306421" cy="826605"/>
          </a:xfrm>
          <a:solidFill>
            <a:srgbClr val="A6A6A6">
              <a:alpha val="40000"/>
            </a:srgbClr>
          </a:solidFill>
        </p:grpSpPr>
        <p:sp>
          <p:nvSpPr>
            <p:cNvPr id="96" name="Abgerundetes Rechteck 9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7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Ohne Teilnahme-wettbewerb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uppieren 100"/>
          <p:cNvGrpSpPr/>
          <p:nvPr/>
        </p:nvGrpSpPr>
        <p:grpSpPr>
          <a:xfrm>
            <a:off x="4951955" y="4347315"/>
            <a:ext cx="1741453" cy="563425"/>
            <a:chOff x="3773239" y="2113395"/>
            <a:chExt cx="3306421" cy="826605"/>
          </a:xfrm>
          <a:solidFill>
            <a:srgbClr val="A6A6A6">
              <a:alpha val="40000"/>
            </a:srgbClr>
          </a:solidFill>
        </p:grpSpPr>
        <p:sp>
          <p:nvSpPr>
            <p:cNvPr id="102" name="Abgerundetes Rechteck 101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3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Mit Teilnahme-wettbewerb</a:t>
              </a:r>
              <a:endParaRPr lang="de-DE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560878" y="4994694"/>
            <a:ext cx="3567481" cy="393253"/>
            <a:chOff x="3773239" y="2113395"/>
            <a:chExt cx="3306421" cy="826605"/>
          </a:xfrm>
          <a:solidFill>
            <a:srgbClr val="4BACC6">
              <a:alpha val="20000"/>
            </a:srgbClr>
          </a:solidFill>
        </p:grpSpPr>
        <p:sp>
          <p:nvSpPr>
            <p:cNvPr id="105" name="Abgerundetes Rechteck 10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6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§ 5-Verfahren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Gruppieren 106"/>
          <p:cNvGrpSpPr/>
          <p:nvPr/>
        </p:nvGrpSpPr>
        <p:grpSpPr>
          <a:xfrm>
            <a:off x="4962807" y="5560829"/>
            <a:ext cx="3567481" cy="393253"/>
            <a:chOff x="3773239" y="2113395"/>
            <a:chExt cx="3306421" cy="826605"/>
          </a:xfrm>
          <a:solidFill>
            <a:srgbClr val="A6A6A6">
              <a:alpha val="20000"/>
            </a:srgbClr>
          </a:solidFill>
        </p:grpSpPr>
        <p:sp>
          <p:nvSpPr>
            <p:cNvPr id="108" name="Abgerundetes Rechteck 10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9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Innovationspartnerschaft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761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1800" dirty="0"/>
              <a:t>EU-Verfahren</a:t>
            </a:r>
          </a:p>
          <a:p>
            <a:pPr lvl="1"/>
            <a:r>
              <a:rPr lang="de-DE" sz="1600" dirty="0"/>
              <a:t>Bau-, Liefer- und Dienstleistungen: </a:t>
            </a:r>
          </a:p>
          <a:p>
            <a:pPr lvl="2">
              <a:buFontTx/>
              <a:buChar char="-"/>
            </a:pPr>
            <a:r>
              <a:rPr lang="de-DE" sz="1400" dirty="0"/>
              <a:t>Grundsatz: Wahl zwischen offenem und nicht offenen Verfahren mit Teilnahmewettbewerb (§ 119 Abs. 2 Satz 1 GWB, § 3aEU Abs. 1 Satz 1 VOB/A, § 14 Abs. 2 Satz 1 VgV)</a:t>
            </a:r>
          </a:p>
          <a:p>
            <a:pPr lvl="2">
              <a:buFontTx/>
              <a:buChar char="-"/>
            </a:pPr>
            <a:r>
              <a:rPr lang="de-DE" sz="1400" dirty="0"/>
              <a:t>Ausnahme: Andere Verfahrensarten mit Einzelfallbegründung (§ 119 Abs. 2 Satz 2 GWB, § 3aEU Abs. 1 Satz 2 VOB/A § 14 Abs. 2 Satz 2 VgV)</a:t>
            </a:r>
            <a:endParaRPr lang="de-DE" sz="1400" i="1" dirty="0"/>
          </a:p>
          <a:p>
            <a:r>
              <a:rPr lang="de-DE" sz="1800" dirty="0"/>
              <a:t>Nationale Verfahren</a:t>
            </a:r>
          </a:p>
          <a:p>
            <a:pPr lvl="1"/>
            <a:r>
              <a:rPr lang="de-DE" sz="1600" dirty="0"/>
              <a:t>Grundsatz:</a:t>
            </a:r>
          </a:p>
          <a:p>
            <a:pPr lvl="2">
              <a:buFontTx/>
              <a:buChar char="-"/>
            </a:pPr>
            <a:r>
              <a:rPr lang="de-DE" sz="1400" dirty="0"/>
              <a:t>Bauleistungen: öffentliche Ausschreibung oder beschränkte Ausschreibung mit Teilnahmewettbewerb (§ 6 </a:t>
            </a:r>
            <a:r>
              <a:rPr lang="de-DE" sz="1400" dirty="0" err="1"/>
              <a:t>TtVG</a:t>
            </a:r>
            <a:r>
              <a:rPr lang="de-DE" sz="1400" dirty="0"/>
              <a:t>)</a:t>
            </a:r>
          </a:p>
          <a:p>
            <a:pPr lvl="2">
              <a:buFontTx/>
              <a:buChar char="-"/>
            </a:pPr>
            <a:r>
              <a:rPr lang="de-DE" sz="1400" dirty="0"/>
              <a:t>Liefer- und Dienstleistungen: öffentliche Ausschreibung oder beschränkte Ausschreibung mit Teilnahmewettbewerb (§ 7 TtVG)</a:t>
            </a:r>
          </a:p>
          <a:p>
            <a:pPr lvl="2">
              <a:buFontTx/>
              <a:buChar char="-"/>
            </a:pPr>
            <a:r>
              <a:rPr lang="de-DE" sz="1400" dirty="0"/>
              <a:t>Freiberufliche Leistungen:  § 5-Verfahren mit Vergleichsangeboten (§ 5 Abs. 1 TtVG)</a:t>
            </a:r>
          </a:p>
          <a:p>
            <a:pPr lvl="1"/>
            <a:r>
              <a:rPr lang="de-DE" sz="1600" dirty="0"/>
              <a:t>Ausnahme:  </a:t>
            </a:r>
          </a:p>
          <a:p>
            <a:pPr lvl="2"/>
            <a:r>
              <a:rPr lang="de-DE" sz="1400" dirty="0"/>
              <a:t>Andere Verfahrensarten aufgrund von  Einzelfallbegründungen oder wegen des Unterschreitens von Wertgrenzen (§ 5 Abs. 2, § 6 Abs. 1, § 6 Abs. 3, § 7 Abs. 1 und § 7 Abs. 3 TtVG)  </a:t>
            </a:r>
          </a:p>
          <a:p>
            <a:pPr lvl="1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33</a:t>
            </a:fld>
            <a:endParaRPr lang="de-DE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Wahl der Verfahrensart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5157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54396" y="5688347"/>
            <a:ext cx="7239775" cy="573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000" dirty="0"/>
              <a:t>Siehe dazu auch ausführlich mit Angabe der einschlägigen Normen „Übersicht über die Voraussetzungen der nationalen Verfahrensarten im Land Bremen“ auf der Homepage der zSKS, Link https://www.wirtschaft.bremen.de/sixcms/media.php/13/%C3%9Cbersicht%20%C3%BCber%20die%20Voraussetzungen%20der%20nationalen%20Verfahrensarten.pdf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34</a:t>
            </a:fld>
            <a:endParaRPr lang="de-DE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54396" y="964967"/>
            <a:ext cx="7809215" cy="523220"/>
          </a:xfrm>
        </p:spPr>
        <p:txBody>
          <a:bodyPr/>
          <a:lstStyle/>
          <a:p>
            <a:pPr>
              <a:buClr>
                <a:srgbClr val="D60000"/>
              </a:buClr>
            </a:pPr>
            <a:r>
              <a:rPr lang="de-DE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Nationale Verfahrensarten in Bremen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4512"/>
              </p:ext>
            </p:extLst>
          </p:nvPr>
        </p:nvGraphicFramePr>
        <p:xfrm>
          <a:off x="554396" y="1419573"/>
          <a:ext cx="8284803" cy="4177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219">
                  <a:extLst>
                    <a:ext uri="{9D8B030D-6E8A-4147-A177-3AD203B41FA5}">
                      <a16:colId xmlns:a16="http://schemas.microsoft.com/office/drawing/2014/main" val="3020941629"/>
                    </a:ext>
                  </a:extLst>
                </a:gridCol>
                <a:gridCol w="1918588">
                  <a:extLst>
                    <a:ext uri="{9D8B030D-6E8A-4147-A177-3AD203B41FA5}">
                      <a16:colId xmlns:a16="http://schemas.microsoft.com/office/drawing/2014/main" val="3422764203"/>
                    </a:ext>
                  </a:extLst>
                </a:gridCol>
                <a:gridCol w="2030498">
                  <a:extLst>
                    <a:ext uri="{9D8B030D-6E8A-4147-A177-3AD203B41FA5}">
                      <a16:colId xmlns:a16="http://schemas.microsoft.com/office/drawing/2014/main" val="3594799167"/>
                    </a:ext>
                  </a:extLst>
                </a:gridCol>
                <a:gridCol w="2030498">
                  <a:extLst>
                    <a:ext uri="{9D8B030D-6E8A-4147-A177-3AD203B41FA5}">
                      <a16:colId xmlns:a16="http://schemas.microsoft.com/office/drawing/2014/main" val="4221464944"/>
                    </a:ext>
                  </a:extLst>
                </a:gridCol>
              </a:tblGrid>
              <a:tr h="409227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Bauleistungen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Liefer-/Dienstleistungen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Freiberufliche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Leistungen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7844"/>
                  </a:ext>
                </a:extLst>
              </a:tr>
              <a:tr h="672928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§ 5-Verfahren ohne Vergleichsangebote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≤ 5.000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  <a:p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&lt; 50.000 € mit Einzelfallbegründung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≤ 3.000 €</a:t>
                      </a:r>
                    </a:p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50.000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€ mit Einzelfallbegründung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≤ 5.000 €</a:t>
                      </a:r>
                    </a:p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≤ 50.000 €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/ &lt; 221.000 €</a:t>
                      </a: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 mit Einzelfallbegründung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429435"/>
                  </a:ext>
                </a:extLst>
              </a:tr>
              <a:tr h="478527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§ 5-Verfahren mit Vergleichsangeboten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50.000 €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50.000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221.000 €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251328"/>
                  </a:ext>
                </a:extLst>
              </a:tr>
              <a:tr h="672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Freihändige Vergabe/Verhandlungsvergabe mit o. ohne Teilnahmewettbewerb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5.538 Mio. € mit Einzelfallbegründung</a:t>
                      </a:r>
                    </a:p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221.000 € mit Einzelfallbegründung</a:t>
                      </a:r>
                    </a:p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25084"/>
                  </a:ext>
                </a:extLst>
              </a:tr>
              <a:tr h="672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Beschränkte Ausschreibung</a:t>
                      </a:r>
                    </a:p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ohne Teilnahmewettbewerb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500.000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5.538 Mio. € mit Einzelfallbegründung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100.000</a:t>
                      </a:r>
                      <a:r>
                        <a:rPr lang="de-DE" sz="13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221.000 € mit Einzelfallbegründung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804888"/>
                  </a:ext>
                </a:extLst>
              </a:tr>
              <a:tr h="478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Beschränkte Ausschreibung</a:t>
                      </a:r>
                    </a:p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mit Teilnahmewettbewerb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5.538 Mio. €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221.000 €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0745"/>
                  </a:ext>
                </a:extLst>
              </a:tr>
              <a:tr h="367969">
                <a:tc>
                  <a:txBody>
                    <a:bodyPr/>
                    <a:lstStyle/>
                    <a:p>
                      <a:r>
                        <a:rPr lang="de-DE" sz="1300" b="1" dirty="0">
                          <a:solidFill>
                            <a:schemeClr val="tx1"/>
                          </a:solidFill>
                        </a:rPr>
                        <a:t>Öffentliche</a:t>
                      </a:r>
                      <a:r>
                        <a:rPr lang="de-DE" sz="1300" b="1" baseline="0" dirty="0">
                          <a:solidFill>
                            <a:schemeClr val="tx1"/>
                          </a:solidFill>
                        </a:rPr>
                        <a:t> Ausschreibung</a:t>
                      </a:r>
                      <a:endParaRPr lang="de-DE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5.538 Mio. €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 dirty="0">
                          <a:solidFill>
                            <a:schemeClr val="tx1"/>
                          </a:solidFill>
                        </a:rPr>
                        <a:t>&lt; 221.000 €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246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705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Einkauf von Kopierern für EUR 130.000,-</a:t>
            </a:r>
          </a:p>
          <a:p>
            <a:r>
              <a:rPr lang="de-DE" sz="2800" dirty="0"/>
              <a:t>Reparatur einer Straße für EUR 250.000,-</a:t>
            </a:r>
          </a:p>
          <a:p>
            <a:r>
              <a:rPr lang="de-DE" sz="2800" dirty="0"/>
              <a:t>Planungsauftrag für EUR 400.000,-</a:t>
            </a:r>
          </a:p>
          <a:p>
            <a:pPr marL="269875" lvl="2" indent="0">
              <a:buNone/>
              <a:defRPr/>
            </a:pPr>
            <a:r>
              <a:rPr lang="de-DE" sz="2800" b="1" dirty="0"/>
              <a:t> </a:t>
            </a:r>
          </a:p>
          <a:p>
            <a:pPr marL="457200" lvl="1" indent="0">
              <a:buNone/>
            </a:pPr>
            <a:endParaRPr lang="de-DE" sz="2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35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Fälle</a:t>
            </a:r>
          </a:p>
        </p:txBody>
      </p:sp>
    </p:spTree>
    <p:extLst>
      <p:ext uri="{BB962C8B-B14F-4D97-AF65-F5344CB8AC3E}">
        <p14:creationId xmlns:p14="http://schemas.microsoft.com/office/powerpoint/2010/main" val="1097520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Bei nationalen Vergabeverfahren, insb. bei relativ geringen Auftragswerten:</a:t>
            </a:r>
          </a:p>
          <a:p>
            <a:pPr marL="0" indent="0">
              <a:buNone/>
            </a:pPr>
            <a:r>
              <a:rPr lang="de-DE" dirty="0"/>
              <a:t>Bei Auftragswerten</a:t>
            </a:r>
          </a:p>
          <a:p>
            <a:pPr lvl="1"/>
            <a:r>
              <a:rPr lang="de-DE" dirty="0"/>
              <a:t>unter 50.000 € (Bau-, Liefer- und Dienstleistung)</a:t>
            </a:r>
          </a:p>
          <a:p>
            <a:pPr lvl="1"/>
            <a:r>
              <a:rPr lang="de-DE" dirty="0"/>
              <a:t>bzw. unter 221.000 € (freiberufliche Leistungen):</a:t>
            </a:r>
          </a:p>
          <a:p>
            <a:pPr marL="269875" lvl="2" indent="0">
              <a:buNone/>
              <a:defRPr/>
            </a:pPr>
            <a:endParaRPr lang="de-DE" dirty="0"/>
          </a:p>
          <a:p>
            <a:pPr marL="612775" lvl="2" indent="-342900">
              <a:buFont typeface="Wingdings" panose="05000000000000000000" pitchFamily="2" charset="2"/>
              <a:buChar char="à"/>
              <a:defRPr/>
            </a:pPr>
            <a:r>
              <a:rPr lang="de-DE" sz="2800" dirty="0"/>
              <a:t>Sog. „</a:t>
            </a:r>
            <a:r>
              <a:rPr lang="de-DE" sz="2800" b="1" dirty="0"/>
              <a:t>§ 5-Verfahren</a:t>
            </a:r>
            <a:r>
              <a:rPr lang="de-DE" sz="2800" dirty="0"/>
              <a:t>“ </a:t>
            </a:r>
            <a:r>
              <a:rPr lang="de-DE" sz="1400" dirty="0"/>
              <a:t>(vgl. Themenblatt § 5-Verfahren – beschränkte Ausschreibung) </a:t>
            </a:r>
            <a:endParaRPr lang="de-DE" sz="28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36</a:t>
            </a:fld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Das § 5-Verfahren</a:t>
            </a:r>
          </a:p>
        </p:txBody>
      </p:sp>
    </p:spTree>
    <p:extLst>
      <p:ext uri="{BB962C8B-B14F-4D97-AF65-F5344CB8AC3E}">
        <p14:creationId xmlns:p14="http://schemas.microsoft.com/office/powerpoint/2010/main" val="1432129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200" dirty="0"/>
              <a:t>Relativ formloses Verfahren </a:t>
            </a:r>
          </a:p>
          <a:p>
            <a:r>
              <a:rPr lang="de-DE" sz="2200" dirty="0"/>
              <a:t>UVgO/VOB/A gelten </a:t>
            </a:r>
            <a:r>
              <a:rPr lang="de-DE" sz="2200" dirty="0" err="1"/>
              <a:t>grds</a:t>
            </a:r>
            <a:r>
              <a:rPr lang="de-DE" sz="2200" dirty="0"/>
              <a:t>. nicht</a:t>
            </a:r>
          </a:p>
          <a:p>
            <a:r>
              <a:rPr lang="de-DE" sz="2200" dirty="0"/>
              <a:t>je nach Komplexität schriftliche Leistungsbeschreibung erforderlich</a:t>
            </a:r>
          </a:p>
          <a:p>
            <a:r>
              <a:rPr lang="de-DE" sz="2200" dirty="0"/>
              <a:t>ggf. telefonische Angebotseinholung ausreichend</a:t>
            </a:r>
          </a:p>
          <a:p>
            <a:r>
              <a:rPr lang="de-DE" sz="2200" dirty="0"/>
              <a:t>Kommunikation: mündlich, schriftlich, E-Mail (ggf. Funktionspostfach nötig)</a:t>
            </a:r>
          </a:p>
          <a:p>
            <a:r>
              <a:rPr lang="de-DE" sz="2200" dirty="0"/>
              <a:t>Derzeit keine verbindliche eVergabe vorgesehen</a:t>
            </a:r>
          </a:p>
          <a:p>
            <a:r>
              <a:rPr lang="de-DE" sz="2200" dirty="0"/>
              <a:t>Nur HB-Formulare zwingend erforderlich, soweit einschlägig</a:t>
            </a:r>
          </a:p>
          <a:p>
            <a:r>
              <a:rPr lang="de-DE" sz="2200" dirty="0">
                <a:sym typeface="Wingdings" panose="05000000000000000000" pitchFamily="2" charset="2"/>
              </a:rPr>
              <a:t>Auswahlentscheidung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Grundsätze der Wirtschaftlichkeit und Transparenz zu beachten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keine willkürlichen Entscheidungen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Besonderheiten § 5-Verfahren</a:t>
            </a:r>
          </a:p>
        </p:txBody>
      </p:sp>
    </p:spTree>
    <p:extLst>
      <p:ext uri="{BB962C8B-B14F-4D97-AF65-F5344CB8AC3E}">
        <p14:creationId xmlns:p14="http://schemas.microsoft.com/office/powerpoint/2010/main" val="3982363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§ 5 Absatz 1 </a:t>
            </a:r>
            <a:r>
              <a:rPr lang="de-DE" dirty="0" err="1"/>
              <a:t>TtVG</a:t>
            </a:r>
            <a:r>
              <a:rPr lang="de-DE" dirty="0"/>
              <a:t>: </a:t>
            </a:r>
            <a:r>
              <a:rPr lang="de-DE" b="1" dirty="0"/>
              <a:t>Grundsatz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Vergabe ohne vorherige Bekanntmachung möglich</a:t>
            </a:r>
          </a:p>
          <a:p>
            <a:pPr lvl="1"/>
            <a:r>
              <a:rPr lang="de-DE" dirty="0" err="1"/>
              <a:t>Grds</a:t>
            </a:r>
            <a:r>
              <a:rPr lang="de-DE" dirty="0"/>
              <a:t>. Einholung von Vergleichsangeboten erforderlich</a:t>
            </a:r>
          </a:p>
          <a:p>
            <a:pPr lvl="1"/>
            <a:r>
              <a:rPr lang="de-DE" dirty="0"/>
              <a:t>Dokumentation </a:t>
            </a:r>
          </a:p>
          <a:p>
            <a:r>
              <a:rPr lang="de-DE" dirty="0"/>
              <a:t>§ 5 Absatz 2 TtVG: </a:t>
            </a:r>
            <a:r>
              <a:rPr lang="de-DE" b="1" dirty="0"/>
              <a:t>Ausnahme </a:t>
            </a:r>
            <a:r>
              <a:rPr lang="de-DE" sz="1400" dirty="0"/>
              <a:t>(vgl. Übersicht Auslegungshilfen zu § 5 Abs. 2 TtVG)</a:t>
            </a:r>
            <a:endParaRPr lang="de-DE" b="1" dirty="0"/>
          </a:p>
          <a:p>
            <a:pPr marL="742950" lvl="2" indent="-285750"/>
            <a:r>
              <a:rPr lang="de-DE" sz="2400" dirty="0">
                <a:sym typeface="Wingdings" panose="05000000000000000000" pitchFamily="2" charset="2"/>
              </a:rPr>
              <a:t>ohne Einholung von Vergleichsangeboten in bestimmten Ausnahmefällen – „</a:t>
            </a:r>
            <a:r>
              <a:rPr lang="de-DE" sz="2400" b="1" dirty="0">
                <a:sym typeface="Wingdings" panose="05000000000000000000" pitchFamily="2" charset="2"/>
              </a:rPr>
              <a:t>Direktauftrag“</a:t>
            </a:r>
          </a:p>
          <a:p>
            <a:pPr marL="0" lvl="1" indent="0">
              <a:buNone/>
            </a:pPr>
            <a:endParaRPr lang="de-DE" sz="2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Gesetzliche Vorgaben § 5-Verfahren</a:t>
            </a:r>
          </a:p>
        </p:txBody>
      </p:sp>
    </p:spTree>
    <p:extLst>
      <p:ext uri="{BB962C8B-B14F-4D97-AF65-F5344CB8AC3E}">
        <p14:creationId xmlns:p14="http://schemas.microsoft.com/office/powerpoint/2010/main" val="4234607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97178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600" dirty="0"/>
              <a:t>Unterhalb bestimmter </a:t>
            </a:r>
            <a:r>
              <a:rPr lang="de-DE" sz="2600" b="1" dirty="0"/>
              <a:t>Wertgrenzen </a:t>
            </a:r>
            <a:r>
              <a:rPr lang="de-DE" sz="2600" dirty="0"/>
              <a:t>(„Bagatellgrenzen“) </a:t>
            </a:r>
          </a:p>
          <a:p>
            <a:pPr lvl="1"/>
            <a:r>
              <a:rPr lang="de-DE" sz="2200" dirty="0"/>
              <a:t>Liefer-/Dienstleistungen bis 3.000 €</a:t>
            </a:r>
          </a:p>
          <a:p>
            <a:pPr lvl="1"/>
            <a:r>
              <a:rPr lang="de-DE" sz="2200" dirty="0"/>
              <a:t>Bauleistungen, freiberufliche Leistungen bis 5.000 € </a:t>
            </a:r>
          </a:p>
          <a:p>
            <a:r>
              <a:rPr lang="de-DE" sz="2600" dirty="0"/>
              <a:t>Verweis auf </a:t>
            </a:r>
            <a:r>
              <a:rPr lang="de-DE" sz="2600" b="1" dirty="0"/>
              <a:t>Ausnahmeregelungen nach VOB/A oder UVgO </a:t>
            </a:r>
          </a:p>
          <a:p>
            <a:pPr lvl="1"/>
            <a:r>
              <a:rPr lang="de-DE" sz="2200" dirty="0"/>
              <a:t>Ausnahmeregelungen der VOB/A und der </a:t>
            </a:r>
            <a:r>
              <a:rPr lang="de-DE" sz="2200" dirty="0" err="1"/>
              <a:t>UVgO</a:t>
            </a:r>
            <a:r>
              <a:rPr lang="de-DE" sz="2200" dirty="0"/>
              <a:t> können jeweils auf alle Leistungsarten angewandt werden</a:t>
            </a:r>
          </a:p>
          <a:p>
            <a:r>
              <a:rPr lang="de-DE" sz="2600" b="1" dirty="0"/>
              <a:t>Zusätzliche</a:t>
            </a:r>
            <a:r>
              <a:rPr lang="de-DE" sz="2600" dirty="0"/>
              <a:t> Ausnahmeregelungen für </a:t>
            </a:r>
            <a:r>
              <a:rPr lang="de-DE" sz="2600" b="1" dirty="0"/>
              <a:t>freiberufliche Leistungen</a:t>
            </a:r>
          </a:p>
          <a:p>
            <a:pPr lvl="1"/>
            <a:r>
              <a:rPr lang="de-DE" sz="2200" dirty="0"/>
              <a:t>Festbeträge / Einhaltung Mindestsätze nach verbindlicher Honorarordnung </a:t>
            </a:r>
            <a:r>
              <a:rPr lang="de-DE" sz="1900" dirty="0"/>
              <a:t>(früher insb. Grundleistungen nach HOAI, seit HOAI-Urteil des EuGH nicht mehr)</a:t>
            </a:r>
          </a:p>
          <a:p>
            <a:pPr lvl="1"/>
            <a:r>
              <a:rPr lang="de-DE" sz="2200" dirty="0"/>
              <a:t>Leistung kann nicht eindeutig und erschöpfend beschrieben werden und Einholung Vergleichsangebote – unverhältnismäßiger Aufwand; Auftragswert bis 50.000 € </a:t>
            </a:r>
          </a:p>
          <a:p>
            <a:pPr lvl="1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39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830997"/>
          </a:xfrm>
          <a:ln>
            <a:noFill/>
          </a:ln>
        </p:spPr>
        <p:txBody>
          <a:bodyPr/>
          <a:lstStyle/>
          <a:p>
            <a:r>
              <a:rPr lang="de-DE" sz="2400" dirty="0"/>
              <a:t>Ausnahmen vom Grundsatz der Einholung von Vergleichsangeboten nach § 5 Abs. 2 TtVG</a:t>
            </a:r>
          </a:p>
        </p:txBody>
      </p:sp>
    </p:spTree>
    <p:extLst>
      <p:ext uri="{BB962C8B-B14F-4D97-AF65-F5344CB8AC3E}">
        <p14:creationId xmlns:p14="http://schemas.microsoft.com/office/powerpoint/2010/main" val="250167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C0A20"/>
              </a:buClr>
            </a:pPr>
            <a:r>
              <a:rPr lang="de-DE" sz="2400" dirty="0"/>
              <a:t>Strukturierung der Beschaffung öffentlicher Auftraggeber/Zuwendungsnehmer</a:t>
            </a:r>
          </a:p>
          <a:p>
            <a:pPr>
              <a:buClr>
                <a:srgbClr val="CC0A20"/>
              </a:buClr>
            </a:pPr>
            <a:r>
              <a:rPr lang="de-DE" sz="2400" dirty="0"/>
              <a:t>Insbesondere vier leitende Grundsätze des Vergaberechts</a:t>
            </a:r>
          </a:p>
          <a:p>
            <a:pPr>
              <a:buClr>
                <a:srgbClr val="9BBB59"/>
              </a:buClr>
            </a:pPr>
            <a:endParaRPr lang="de-DE" sz="2400" dirty="0"/>
          </a:p>
          <a:p>
            <a:pPr>
              <a:buClr>
                <a:srgbClr val="9BBB59"/>
              </a:buClr>
            </a:pP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Ziel und Grundprinzipien des Vergaberechts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4092230" y="4669523"/>
            <a:ext cx="2299427" cy="127387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18" name="Abgerundetes Rechteck 17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Gleichbehandlung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4070753" y="3221825"/>
            <a:ext cx="2299427" cy="127387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21" name="Abgerundetes Rechteck 20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b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dirty="0">
                  <a:solidFill>
                    <a:schemeClr val="tx1"/>
                  </a:solidFill>
                </a:rPr>
                <a:t>Wirtschaftliche Beschaffung</a:t>
              </a:r>
              <a:endParaRPr lang="de-DE" sz="1600" dirty="0">
                <a:solidFill>
                  <a:schemeClr val="tx1"/>
                </a:solidFill>
              </a:endParaRP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1536336" y="4671545"/>
            <a:ext cx="2299427" cy="127387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Transparenz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1514858" y="3223847"/>
            <a:ext cx="2299427" cy="1273873"/>
            <a:chOff x="1689" y="0"/>
            <a:chExt cx="3602645" cy="1148904"/>
          </a:xfrm>
          <a:solidFill>
            <a:schemeClr val="bg2"/>
          </a:solidFill>
        </p:grpSpPr>
        <p:sp>
          <p:nvSpPr>
            <p:cNvPr id="27" name="Abgerundetes Rechteck 26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C0504D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kern="1200" dirty="0">
                  <a:solidFill>
                    <a:schemeClr val="tx1"/>
                  </a:solidFill>
                  <a:latin typeface="Calibri"/>
                </a:rPr>
                <a:t>Wettbewerb</a:t>
              </a:r>
              <a:endParaRPr lang="de-DE" sz="1600" dirty="0">
                <a:solidFill>
                  <a:schemeClr val="tx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103921"/>
            <a:ext cx="7886700" cy="4351338"/>
          </a:xfrm>
        </p:spPr>
        <p:txBody>
          <a:bodyPr/>
          <a:lstStyle/>
          <a:p>
            <a:r>
              <a:rPr lang="de-DE" sz="2400" dirty="0"/>
              <a:t>Ausnahmetatbestände nach VOB/A und </a:t>
            </a:r>
            <a:r>
              <a:rPr lang="de-DE" sz="2400" dirty="0" err="1"/>
              <a:t>UVgO</a:t>
            </a:r>
            <a:endParaRPr lang="de-DE" sz="2400" dirty="0"/>
          </a:p>
          <a:p>
            <a:pPr lvl="1"/>
            <a:r>
              <a:rPr lang="de-DE" sz="2000" b="1" dirty="0"/>
              <a:t>Nur ein bestimmtes Unternehmen </a:t>
            </a:r>
            <a:r>
              <a:rPr lang="de-DE" sz="2000" dirty="0"/>
              <a:t>kommt in Betracht</a:t>
            </a:r>
          </a:p>
          <a:p>
            <a:pPr lvl="1"/>
            <a:r>
              <a:rPr lang="de-DE" sz="2000" dirty="0"/>
              <a:t>Leistung </a:t>
            </a:r>
            <a:r>
              <a:rPr lang="de-DE" sz="2000" b="1" dirty="0"/>
              <a:t>besonders dringlich</a:t>
            </a:r>
          </a:p>
          <a:p>
            <a:pPr lvl="1"/>
            <a:r>
              <a:rPr lang="de-DE" sz="2000" dirty="0"/>
              <a:t>Kleine Leistung, die sich </a:t>
            </a:r>
            <a:r>
              <a:rPr lang="de-DE" sz="2000" b="1" dirty="0"/>
              <a:t>nicht ohne Nachteil </a:t>
            </a:r>
            <a:r>
              <a:rPr lang="de-DE" sz="2000" dirty="0"/>
              <a:t>von vergebener größeren Leistung </a:t>
            </a:r>
            <a:r>
              <a:rPr lang="de-DE" sz="2000" b="1" dirty="0"/>
              <a:t>trennen</a:t>
            </a:r>
            <a:r>
              <a:rPr lang="de-DE" sz="2000" dirty="0"/>
              <a:t> lässt</a:t>
            </a:r>
          </a:p>
          <a:p>
            <a:pPr lvl="1"/>
            <a:r>
              <a:rPr lang="de-DE" sz="2000" dirty="0"/>
              <a:t>Auf einer </a:t>
            </a:r>
            <a:r>
              <a:rPr lang="de-DE" sz="2000" b="1" dirty="0"/>
              <a:t>Warenbörse</a:t>
            </a:r>
            <a:r>
              <a:rPr lang="de-DE" sz="2000" dirty="0"/>
              <a:t> notierte und erwerbbare Lieferleistung</a:t>
            </a:r>
          </a:p>
          <a:p>
            <a:pPr lvl="1"/>
            <a:r>
              <a:rPr lang="de-DE" sz="2000" dirty="0"/>
              <a:t>Leistungen, die zur teilweisen </a:t>
            </a:r>
            <a:r>
              <a:rPr lang="de-DE" sz="2000" b="1" dirty="0"/>
              <a:t>Erneuerung oder Erweiterung bereits erbrachter Leistungen</a:t>
            </a:r>
            <a:r>
              <a:rPr lang="de-DE" sz="2000" dirty="0"/>
              <a:t> bestimmt sind</a:t>
            </a:r>
          </a:p>
          <a:p>
            <a:pPr lvl="1"/>
            <a:r>
              <a:rPr lang="de-DE" sz="2000" b="1" dirty="0"/>
              <a:t>Ersatzteile oder Zubehörstücke </a:t>
            </a:r>
            <a:r>
              <a:rPr lang="de-DE" sz="2000" dirty="0"/>
              <a:t>zu bereits beschafften Maschinen/Geräten</a:t>
            </a:r>
          </a:p>
          <a:p>
            <a:pPr lvl="1"/>
            <a:r>
              <a:rPr lang="de-DE" sz="2000" b="1" dirty="0"/>
              <a:t>Vorteilhafte Gelegenheit</a:t>
            </a:r>
          </a:p>
          <a:p>
            <a:pPr lvl="1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Ausnahmen vom Grundsatz der Einholung von Vergleichsangeboten nach § 5 Abs. 2 TtVG</a:t>
            </a:r>
          </a:p>
        </p:txBody>
      </p:sp>
    </p:spTree>
    <p:extLst>
      <p:ext uri="{BB962C8B-B14F-4D97-AF65-F5344CB8AC3E}">
        <p14:creationId xmlns:p14="http://schemas.microsoft.com/office/powerpoint/2010/main" val="927101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41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Zusammenstellen der Vergabeunterlagen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6324" y="1734384"/>
            <a:ext cx="743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Vergabeunterlagen müssen alle Informationen umfassen, die erforderlich sind, um eine Entscheidung eines am Auftrag interessierten Unternehmens zur Teilnahme am Vergabeverfahren oder zur Angebotsabgabe zu ermöglichen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628650" y="1790487"/>
            <a:ext cx="390525" cy="311609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217112599"/>
              </p:ext>
            </p:extLst>
          </p:nvPr>
        </p:nvGraphicFramePr>
        <p:xfrm>
          <a:off x="823912" y="3033630"/>
          <a:ext cx="7481888" cy="310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9685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664008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de-DE" b="1" dirty="0"/>
          </a:p>
          <a:p>
            <a:pPr>
              <a:spcBef>
                <a:spcPts val="0"/>
              </a:spcBef>
            </a:pPr>
            <a:r>
              <a:rPr lang="de-DE" b="1" dirty="0"/>
              <a:t>Bedeutung</a:t>
            </a:r>
          </a:p>
          <a:p>
            <a:pPr lvl="1">
              <a:lnSpc>
                <a:spcPct val="120000"/>
              </a:lnSpc>
              <a:buClr>
                <a:srgbClr val="FF9900"/>
              </a:buClr>
            </a:pPr>
            <a:r>
              <a:rPr lang="de-DE" dirty="0"/>
              <a:t>Kernstück und wesentlicher Bestandteil der Vergabeunterlagen </a:t>
            </a:r>
          </a:p>
          <a:p>
            <a:pPr lvl="1">
              <a:lnSpc>
                <a:spcPct val="120000"/>
              </a:lnSpc>
              <a:buClr>
                <a:srgbClr val="FF9900"/>
              </a:buClr>
            </a:pPr>
            <a:r>
              <a:rPr lang="de-DE" dirty="0"/>
              <a:t>Umsetzung der Beschaffungsentscheidung</a:t>
            </a:r>
          </a:p>
          <a:p>
            <a:pPr lvl="1">
              <a:lnSpc>
                <a:spcPct val="120000"/>
              </a:lnSpc>
              <a:buClr>
                <a:srgbClr val="FF9900"/>
              </a:buClr>
            </a:pPr>
            <a:r>
              <a:rPr lang="de-DE" dirty="0"/>
              <a:t>dient Bietern als Basis für die Angebotserstellung</a:t>
            </a:r>
          </a:p>
          <a:p>
            <a:pPr lvl="1">
              <a:lnSpc>
                <a:spcPct val="120000"/>
              </a:lnSpc>
              <a:buClr>
                <a:srgbClr val="FF9900"/>
              </a:buClr>
            </a:pPr>
            <a:r>
              <a:rPr lang="de-DE" dirty="0"/>
              <a:t>Grundlage für den vertraglich geschuldeten Leistungsumfang</a:t>
            </a:r>
          </a:p>
          <a:p>
            <a:r>
              <a:rPr lang="de-DE" b="1" dirty="0"/>
              <a:t>Anforderungen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</a:pPr>
            <a:r>
              <a:rPr lang="de-DE" dirty="0"/>
              <a:t>(möglichst) eindeutige und erschöpfende Beschreibung des Beschaffungsbedarfs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</a:pPr>
            <a:r>
              <a:rPr lang="de-DE" dirty="0"/>
              <a:t>Kalkulierbarkeit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</a:pPr>
            <a:r>
              <a:rPr lang="de-DE" dirty="0"/>
              <a:t>Transparenz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</a:pPr>
            <a:r>
              <a:rPr lang="de-DE" dirty="0"/>
              <a:t>Erhalt vergleichbarer Angebote</a:t>
            </a: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Leistungsbeschreibung</a:t>
            </a:r>
          </a:p>
        </p:txBody>
      </p:sp>
    </p:spTree>
    <p:extLst>
      <p:ext uri="{BB962C8B-B14F-4D97-AF65-F5344CB8AC3E}">
        <p14:creationId xmlns:p14="http://schemas.microsoft.com/office/powerpoint/2010/main" val="1881232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de-DE" sz="2600" b="1" dirty="0"/>
              <a:t>Arten der Leistungsbeschreibung </a:t>
            </a:r>
            <a:r>
              <a:rPr lang="de-DE" sz="2600" dirty="0"/>
              <a:t>nach Wahl des AG</a:t>
            </a:r>
          </a:p>
          <a:p>
            <a:pPr lvl="1">
              <a:lnSpc>
                <a:spcPct val="100000"/>
              </a:lnSpc>
            </a:pPr>
            <a:r>
              <a:rPr lang="de-DE" sz="2200" dirty="0"/>
              <a:t>Konstruktive LB / LB mit Leistungsverzeichnis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2200" dirty="0"/>
              <a:t>	= Leistung wird im Einzelnen vorgegeben </a:t>
            </a:r>
          </a:p>
          <a:p>
            <a:pPr lvl="1">
              <a:lnSpc>
                <a:spcPct val="100000"/>
              </a:lnSpc>
            </a:pPr>
            <a:r>
              <a:rPr lang="de-DE" sz="2200" dirty="0"/>
              <a:t>Funktionale LB / LB mit Leistungsprogramm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de-DE" sz="2200" dirty="0"/>
              <a:t>	= gibt im Wesentlichen nur den mit der 		Leistungserbringung zu erreichenden Leistungserfolg vor, </a:t>
            </a:r>
            <a:r>
              <a:rPr lang="de-DE" sz="2200" dirty="0" err="1"/>
              <a:t>idR</a:t>
            </a:r>
            <a:r>
              <a:rPr lang="de-DE" sz="2200" dirty="0"/>
              <a:t> 	über Mindestanforderungen</a:t>
            </a:r>
          </a:p>
          <a:p>
            <a:pPr lvl="1">
              <a:lnSpc>
                <a:spcPct val="100000"/>
              </a:lnSpc>
            </a:pPr>
            <a:r>
              <a:rPr lang="de-DE" sz="2200" dirty="0"/>
              <a:t>Mischform</a:t>
            </a:r>
          </a:p>
          <a:p>
            <a:pPr>
              <a:lnSpc>
                <a:spcPct val="100000"/>
              </a:lnSpc>
            </a:pPr>
            <a:r>
              <a:rPr lang="de-DE" sz="2600" b="1" dirty="0"/>
              <a:t>Produktneutralität </a:t>
            </a:r>
            <a:r>
              <a:rPr lang="de-DE" sz="1500" dirty="0"/>
              <a:t>(vgl. Themenblatt Produktneutrale Ausschreibung)</a:t>
            </a:r>
            <a:endParaRPr lang="de-DE" sz="2600" dirty="0"/>
          </a:p>
          <a:p>
            <a:pPr lvl="1">
              <a:lnSpc>
                <a:spcPct val="100000"/>
              </a:lnSpc>
            </a:pPr>
            <a:r>
              <a:rPr lang="de-DE" sz="2200" u="sng" dirty="0"/>
              <a:t>Grundsatz</a:t>
            </a:r>
            <a:r>
              <a:rPr lang="de-DE" sz="2200" dirty="0"/>
              <a:t>: Gleichbehandlung und Wettbewerbsgebot erfordern neutrale Beschreibung des Produkts</a:t>
            </a:r>
          </a:p>
          <a:p>
            <a:pPr lvl="1">
              <a:lnSpc>
                <a:spcPct val="100000"/>
              </a:lnSpc>
            </a:pPr>
            <a:r>
              <a:rPr lang="de-DE" sz="2200" u="sng" dirty="0"/>
              <a:t>Ausnahme</a:t>
            </a:r>
            <a:r>
              <a:rPr lang="de-DE" sz="2200" dirty="0"/>
              <a:t>: Vorgabe ist durch den Auftragsgegenstand gerechtfertigt – sachlich zu begründen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/>
              <a:t>zSKS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43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Leistungsbeschreibung </a:t>
            </a:r>
          </a:p>
        </p:txBody>
      </p:sp>
    </p:spTree>
    <p:extLst>
      <p:ext uri="{BB962C8B-B14F-4D97-AF65-F5344CB8AC3E}">
        <p14:creationId xmlns:p14="http://schemas.microsoft.com/office/powerpoint/2010/main" val="78588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47319" y="1785893"/>
            <a:ext cx="767867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1800" dirty="0">
                <a:sym typeface="Wingdings" panose="05000000000000000000" pitchFamily="2" charset="2"/>
              </a:rPr>
              <a:t>= Bieter bietet die beauftragte Leistung mit Abweichungen von den Vorgaben des AG an</a:t>
            </a:r>
          </a:p>
          <a:p>
            <a:pPr>
              <a:spcBef>
                <a:spcPts val="600"/>
              </a:spcBef>
              <a:buClr>
                <a:srgbClr val="FF9900"/>
              </a:buClr>
            </a:pPr>
            <a:r>
              <a:rPr lang="de-DE" sz="2000" b="1" dirty="0">
                <a:sym typeface="Wingdings" panose="05000000000000000000" pitchFamily="2" charset="2"/>
              </a:rPr>
              <a:t>Zulässigkeit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Clr>
                <a:srgbClr val="D60000"/>
              </a:buClr>
              <a:buNone/>
            </a:pPr>
            <a:endParaRPr lang="de-DE" sz="2400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400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>
              <a:buClr>
                <a:srgbClr val="D60000"/>
              </a:buClr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  <a:buClr>
                <a:srgbClr val="FF9900"/>
              </a:buClr>
            </a:pPr>
            <a:r>
              <a:rPr lang="de-DE" sz="2000" b="1" dirty="0">
                <a:sym typeface="Wingdings" panose="05000000000000000000" pitchFamily="2" charset="2"/>
              </a:rPr>
              <a:t>Mindestanforderungen</a:t>
            </a:r>
            <a:r>
              <a:rPr lang="de-DE" sz="2000" dirty="0">
                <a:sym typeface="Wingdings" panose="05000000000000000000" pitchFamily="2" charset="2"/>
              </a:rPr>
              <a:t> zur Herstellung der Vergleichbarkeit </a:t>
            </a:r>
          </a:p>
          <a:p>
            <a:pPr marL="0" indent="0">
              <a:buClr>
                <a:srgbClr val="D60000"/>
              </a:buClr>
              <a:buNone/>
            </a:pPr>
            <a:endParaRPr lang="de-DE" sz="2000" dirty="0"/>
          </a:p>
          <a:p>
            <a:pPr marL="3657600" lvl="8" indent="0">
              <a:buNone/>
            </a:pPr>
            <a:endParaRPr lang="de-DE" dirty="0"/>
          </a:p>
          <a:p>
            <a:pPr lvl="8">
              <a:buFont typeface="Symbol" panose="05050102010706020507" pitchFamily="18" charset="2"/>
              <a:buChar char="-"/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44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89908" y="1078007"/>
            <a:ext cx="7809215" cy="707886"/>
          </a:xfrm>
        </p:spPr>
        <p:txBody>
          <a:bodyPr/>
          <a:lstStyle/>
          <a:p>
            <a:r>
              <a:rPr lang="de-DE" dirty="0"/>
              <a:t>Entscheidung über Zulassung von Nebenangeboten </a:t>
            </a:r>
            <a:r>
              <a:rPr lang="de-DE" sz="1100" b="0" dirty="0"/>
              <a:t>(vgl. Themenblatt Zulässigkeit von Nebenangeboten)</a:t>
            </a:r>
            <a:endParaRPr lang="de-DE" sz="1600" b="0" dirty="0"/>
          </a:p>
        </p:txBody>
      </p:sp>
      <p:graphicFrame>
        <p:nvGraphicFramePr>
          <p:cNvPr id="24" name="Diagramm 23"/>
          <p:cNvGraphicFramePr/>
          <p:nvPr/>
        </p:nvGraphicFramePr>
        <p:xfrm>
          <a:off x="134991" y="5185876"/>
          <a:ext cx="7491493" cy="117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414872681"/>
              </p:ext>
            </p:extLst>
          </p:nvPr>
        </p:nvGraphicFramePr>
        <p:xfrm>
          <a:off x="0" y="2736387"/>
          <a:ext cx="8259318" cy="19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24093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696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de-DE" sz="2600" dirty="0">
                <a:sym typeface="Wingdings" panose="05000000000000000000" pitchFamily="2" charset="2"/>
              </a:rPr>
              <a:t>Ausnahmsweise zulässig, wenn Beschaffungsbedarf bei Einleitung des Verfahrens noch nicht abschließend beurteilt werden kann</a:t>
            </a:r>
          </a:p>
          <a:p>
            <a:pPr>
              <a:lnSpc>
                <a:spcPct val="120000"/>
              </a:lnSpc>
            </a:pPr>
            <a:r>
              <a:rPr lang="de-DE" sz="2600" b="1" dirty="0"/>
              <a:t>Einseitiges Recht </a:t>
            </a:r>
            <a:r>
              <a:rPr lang="de-DE" sz="2600" dirty="0"/>
              <a:t>des AG, aber keine Verpflichtung, die Option auszuüben</a:t>
            </a:r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738664"/>
          </a:xfrm>
        </p:spPr>
        <p:txBody>
          <a:bodyPr/>
          <a:lstStyle/>
          <a:p>
            <a:r>
              <a:rPr lang="de-DE" dirty="0"/>
              <a:t>Entscheidung über Optionen </a:t>
            </a:r>
            <a:r>
              <a:rPr lang="de-DE" sz="1400" b="0" dirty="0"/>
              <a:t>(vgl. Themenblatt Optionen, Bedarfs- und Wahlpositionen)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188701481"/>
              </p:ext>
            </p:extLst>
          </p:nvPr>
        </p:nvGraphicFramePr>
        <p:xfrm>
          <a:off x="848412" y="3570516"/>
          <a:ext cx="7666937" cy="2672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0294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Besitzt der Bieter die notwendige Eignung um die ordnungsgemäße Durchführung der Leistung erwarten zu lassen? </a:t>
            </a:r>
          </a:p>
          <a:p>
            <a:r>
              <a:rPr lang="de-DE" sz="2200" dirty="0">
                <a:sym typeface="Wingdings" panose="05000000000000000000" pitchFamily="2" charset="2"/>
              </a:rPr>
              <a:t>Anforderungen an Eignungskriterien: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angemessen, objektiv, nichtdiskriminierend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mit dem Auftragsgegenstand in Verbindung stehend</a:t>
            </a: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2200" dirty="0"/>
              <a:t>Kriterien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Definieren von Eignungskriterien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720017" y="4060957"/>
            <a:ext cx="3373078" cy="619898"/>
          </a:xfrm>
          <a:prstGeom prst="roundRect">
            <a:avLst/>
          </a:prstGeom>
          <a:solidFill>
            <a:schemeClr val="bg1"/>
          </a:solidFill>
          <a:ln cap="flat">
            <a:solidFill>
              <a:srgbClr val="FF9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Befähigung und Erlaubnis zur Berufsausübung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720017" y="4789521"/>
            <a:ext cx="3373078" cy="63938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Wirtschaftliche und finanzielle Leistungsfähigkeit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720017" y="5539843"/>
            <a:ext cx="3373079" cy="63938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Technische und berufliche Leistungsfähigkeit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4750333" y="4056760"/>
            <a:ext cx="3373079" cy="621317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Eintragung in Register, bei Kammern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54443" y="3599933"/>
            <a:ext cx="2916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Nachweise, z.B.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4750333" y="4788132"/>
            <a:ext cx="3373079" cy="63938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Gesamtumsatz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50333" y="5538083"/>
            <a:ext cx="3373079" cy="640808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Referenzen, Berufserfahrung, Verfügbare Geräte</a:t>
            </a:r>
          </a:p>
        </p:txBody>
      </p:sp>
      <p:cxnSp>
        <p:nvCxnSpPr>
          <p:cNvPr id="19" name="Gerader Verbinder 18"/>
          <p:cNvCxnSpPr>
            <a:stCxn id="9" idx="3"/>
            <a:endCxn id="14" idx="1"/>
          </p:cNvCxnSpPr>
          <p:nvPr/>
        </p:nvCxnSpPr>
        <p:spPr>
          <a:xfrm flipV="1">
            <a:off x="4093095" y="4367419"/>
            <a:ext cx="657238" cy="3487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10" idx="3"/>
            <a:endCxn id="16" idx="1"/>
          </p:cNvCxnSpPr>
          <p:nvPr/>
        </p:nvCxnSpPr>
        <p:spPr>
          <a:xfrm flipV="1">
            <a:off x="4093095" y="5107826"/>
            <a:ext cx="657238" cy="1389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12" idx="3"/>
            <a:endCxn id="17" idx="1"/>
          </p:cNvCxnSpPr>
          <p:nvPr/>
        </p:nvCxnSpPr>
        <p:spPr>
          <a:xfrm flipV="1">
            <a:off x="4093096" y="5858487"/>
            <a:ext cx="657237" cy="105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63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bgerundetes Rechteck 28"/>
          <p:cNvSpPr/>
          <p:nvPr/>
        </p:nvSpPr>
        <p:spPr>
          <a:xfrm>
            <a:off x="572576" y="3003787"/>
            <a:ext cx="3819525" cy="2232989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de-DE" dirty="0">
                <a:solidFill>
                  <a:schemeClr val="tx1"/>
                </a:solidFill>
              </a:rPr>
              <a:t>Preis, Kosten</a:t>
            </a:r>
          </a:p>
          <a:p>
            <a:pPr>
              <a:lnSpc>
                <a:spcPct val="110000"/>
              </a:lnSpc>
              <a:buClr>
                <a:srgbClr val="FF9900"/>
              </a:buClr>
            </a:pPr>
            <a:r>
              <a:rPr lang="de-DE" dirty="0">
                <a:solidFill>
                  <a:schemeClr val="tx1"/>
                </a:solidFill>
              </a:rPr>
              <a:t>ggf. Umrechnung des Preises in Punkte (lineare Interpolation), wenn Preis nicht das einzige Zuschlagskriterium </a:t>
            </a:r>
          </a:p>
          <a:p>
            <a:pPr marL="285750" indent="-28575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Punktespanne 0–X, z.B. 0-3</a:t>
            </a:r>
          </a:p>
          <a:p>
            <a:pPr marL="285750" indent="-28575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Ab dem </a:t>
            </a:r>
            <a:r>
              <a:rPr lang="de-DE" dirty="0" err="1">
                <a:solidFill>
                  <a:schemeClr val="tx1"/>
                </a:solidFill>
              </a:rPr>
              <a:t>wievielfachen</a:t>
            </a:r>
            <a:r>
              <a:rPr lang="de-DE" dirty="0">
                <a:solidFill>
                  <a:schemeClr val="tx1"/>
                </a:solidFill>
              </a:rPr>
              <a:t> Überschreiten des günstigsten Angebotspreises erhält ein Angebot 0 Punkte? z.B. doppelter Preis oder mehr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461665"/>
          </a:xfrm>
        </p:spPr>
        <p:txBody>
          <a:bodyPr/>
          <a:lstStyle/>
          <a:p>
            <a:pPr>
              <a:buClr>
                <a:srgbClr val="D60000"/>
              </a:buClr>
            </a:pPr>
            <a:r>
              <a:rPr lang="de-DE" sz="2400" dirty="0">
                <a:sym typeface="Wingdings" panose="05000000000000000000" pitchFamily="2" charset="2"/>
              </a:rPr>
              <a:t>Definieren von Zuschlagkriterien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598707" y="2386468"/>
            <a:ext cx="3829050" cy="333337"/>
            <a:chOff x="1177775" y="1754"/>
            <a:chExt cx="2891763" cy="722940"/>
          </a:xfrm>
        </p:grpSpPr>
        <p:sp>
          <p:nvSpPr>
            <p:cNvPr id="20" name="Abgerundetes Rechteck 19"/>
            <p:cNvSpPr/>
            <p:nvPr/>
          </p:nvSpPr>
          <p:spPr>
            <a:xfrm>
              <a:off x="1177775" y="1754"/>
              <a:ext cx="2891763" cy="722940"/>
            </a:xfrm>
            <a:prstGeom prst="roundRect">
              <a:avLst>
                <a:gd name="adj" fmla="val 10000"/>
              </a:avLst>
            </a:prstGeom>
            <a:solidFill>
              <a:srgbClr val="FF9900">
                <a:alpha val="30196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Abgerundetes Rechteck 4"/>
            <p:cNvSpPr txBox="1"/>
            <p:nvPr/>
          </p:nvSpPr>
          <p:spPr>
            <a:xfrm>
              <a:off x="1198949" y="22928"/>
              <a:ext cx="2849415" cy="680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</a:rPr>
                <a:t>Kostenkriterien</a:t>
              </a: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4572001" y="2380440"/>
            <a:ext cx="3865865" cy="329960"/>
            <a:chOff x="4474385" y="1754"/>
            <a:chExt cx="2891763" cy="722940"/>
          </a:xfrm>
        </p:grpSpPr>
        <p:sp>
          <p:nvSpPr>
            <p:cNvPr id="24" name="Abgerundetes Rechteck 23"/>
            <p:cNvSpPr/>
            <p:nvPr/>
          </p:nvSpPr>
          <p:spPr>
            <a:xfrm>
              <a:off x="4474385" y="1754"/>
              <a:ext cx="2891763" cy="722940"/>
            </a:xfrm>
            <a:prstGeom prst="roundRect">
              <a:avLst>
                <a:gd name="adj" fmla="val 10000"/>
              </a:avLst>
            </a:prstGeom>
            <a:solidFill>
              <a:srgbClr val="FF9900">
                <a:alpha val="29804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Abgerundetes Rechteck 4"/>
            <p:cNvSpPr txBox="1"/>
            <p:nvPr/>
          </p:nvSpPr>
          <p:spPr>
            <a:xfrm>
              <a:off x="4495559" y="1754"/>
              <a:ext cx="2849415" cy="680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</a:rPr>
                <a:t>Qualitative</a:t>
              </a:r>
              <a:r>
                <a:rPr lang="de-DE" sz="2600" kern="1200" dirty="0">
                  <a:solidFill>
                    <a:schemeClr val="tx1"/>
                  </a:solidFill>
                </a:rPr>
                <a:t> </a:t>
              </a:r>
              <a:r>
                <a:rPr lang="de-DE" sz="2000" kern="1200" dirty="0">
                  <a:solidFill>
                    <a:schemeClr val="tx1"/>
                  </a:solidFill>
                </a:rPr>
                <a:t>Kriterien</a:t>
              </a:r>
              <a:endParaRPr lang="de-DE" sz="2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Pfeil nach rechts 26"/>
          <p:cNvSpPr/>
          <p:nvPr/>
        </p:nvSpPr>
        <p:spPr>
          <a:xfrm rot="5400000">
            <a:off x="2356822" y="2809466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8" name="Pfeil nach rechts 27"/>
          <p:cNvSpPr/>
          <p:nvPr/>
        </p:nvSpPr>
        <p:spPr>
          <a:xfrm rot="5400000">
            <a:off x="6477195" y="2809466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4607520" y="3033427"/>
            <a:ext cx="3865864" cy="2213347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>
              <a:buClr>
                <a:srgbClr val="FF9900"/>
              </a:buClr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6000" dirty="0">
                <a:solidFill>
                  <a:schemeClr val="tx1"/>
                </a:solidFill>
              </a:rPr>
              <a:t>Bezug zum Auftragsgegenstand</a:t>
            </a:r>
          </a:p>
          <a:p>
            <a:pPr marL="285750" indent="-28575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6000" dirty="0">
                <a:solidFill>
                  <a:schemeClr val="tx1"/>
                </a:solidFill>
              </a:rPr>
              <a:t>Konkretisierung durch Unterkriterien</a:t>
            </a:r>
          </a:p>
          <a:p>
            <a:pPr marL="285750" indent="-28575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6000" dirty="0">
                <a:solidFill>
                  <a:schemeClr val="tx1"/>
                </a:solidFill>
              </a:rPr>
              <a:t>Organisation, Qualifikation und Erfahrung des eingesetzten Personals nur unter best. Voraussetzungen</a:t>
            </a:r>
          </a:p>
          <a:p>
            <a:pPr marL="285750" indent="-28575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6000" dirty="0">
                <a:solidFill>
                  <a:schemeClr val="tx1"/>
                </a:solidFill>
              </a:rPr>
              <a:t>Festlegung von Mindestanforderungen möglich</a:t>
            </a:r>
          </a:p>
          <a:p>
            <a:pPr marL="285750" indent="-28575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6000" dirty="0">
                <a:solidFill>
                  <a:schemeClr val="tx1"/>
                </a:solidFill>
              </a:rPr>
              <a:t>Festlegung von Wertungspunkten </a:t>
            </a:r>
            <a:r>
              <a:rPr lang="de-DE" sz="5600" dirty="0">
                <a:solidFill>
                  <a:schemeClr val="tx1"/>
                </a:solidFill>
              </a:rPr>
              <a:t>z.B. 0-3</a:t>
            </a:r>
            <a:endParaRPr lang="de-DE" sz="6000" dirty="0">
              <a:solidFill>
                <a:schemeClr val="tx1"/>
              </a:solidFill>
            </a:endParaRPr>
          </a:p>
          <a:p>
            <a:pPr>
              <a:buClr>
                <a:srgbClr val="FF9900"/>
              </a:buClr>
            </a:pPr>
            <a:r>
              <a:rPr lang="de-DE" dirty="0"/>
              <a:t>Festlegung von Mindestanforderungen möglich</a:t>
            </a:r>
          </a:p>
          <a:p>
            <a:pPr>
              <a:buClr>
                <a:srgbClr val="FF9900"/>
              </a:buClr>
            </a:pPr>
            <a:r>
              <a:rPr lang="de-DE" dirty="0"/>
              <a:t>Festlegung von Wertungspunkten z.B. 0 – 3dvdf</a:t>
            </a:r>
          </a:p>
        </p:txBody>
      </p:sp>
      <p:grpSp>
        <p:nvGrpSpPr>
          <p:cNvPr id="31" name="Gruppieren 30"/>
          <p:cNvGrpSpPr/>
          <p:nvPr/>
        </p:nvGrpSpPr>
        <p:grpSpPr>
          <a:xfrm>
            <a:off x="591088" y="5561046"/>
            <a:ext cx="7965196" cy="381049"/>
            <a:chOff x="1177775" y="22928"/>
            <a:chExt cx="2891763" cy="680592"/>
          </a:xfrm>
        </p:grpSpPr>
        <p:sp>
          <p:nvSpPr>
            <p:cNvPr id="32" name="Abgerundetes Rechteck 31"/>
            <p:cNvSpPr/>
            <p:nvPr/>
          </p:nvSpPr>
          <p:spPr>
            <a:xfrm>
              <a:off x="1177775" y="49301"/>
              <a:ext cx="2891763" cy="630187"/>
            </a:xfrm>
            <a:prstGeom prst="roundRect">
              <a:avLst>
                <a:gd name="adj" fmla="val 10000"/>
              </a:avLst>
            </a:prstGeom>
            <a:solidFill>
              <a:srgbClr val="FF9900">
                <a:alpha val="30196"/>
              </a:srgbClr>
            </a:solidFill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3" name="Abgerundetes Rechteck 4"/>
            <p:cNvSpPr txBox="1"/>
            <p:nvPr/>
          </p:nvSpPr>
          <p:spPr>
            <a:xfrm>
              <a:off x="1198949" y="22928"/>
              <a:ext cx="2849415" cy="680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</a:rPr>
                <a:t>Gewichtung festlegen</a:t>
              </a:r>
            </a:p>
          </p:txBody>
        </p:sp>
      </p:grpSp>
      <p:sp>
        <p:nvSpPr>
          <p:cNvPr id="34" name="Pfeil nach rechts 33"/>
          <p:cNvSpPr/>
          <p:nvPr/>
        </p:nvSpPr>
        <p:spPr>
          <a:xfrm rot="5400000">
            <a:off x="2420079" y="5344871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5" name="Pfeil nach rechts 34"/>
          <p:cNvSpPr/>
          <p:nvPr/>
        </p:nvSpPr>
        <p:spPr>
          <a:xfrm rot="5400000">
            <a:off x="6457949" y="5366152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591088" y="5978454"/>
            <a:ext cx="79651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sz="1500" dirty="0"/>
              <a:t>z.B. Preis 50 %, Qualität 30 %, Konzept 20 %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49411" y="1602453"/>
            <a:ext cx="778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r>
              <a:rPr lang="de-DE" dirty="0"/>
              <a:t>AG erteilt Zuschlag auf das </a:t>
            </a:r>
            <a:r>
              <a:rPr lang="de-DE" b="1" dirty="0"/>
              <a:t>wirtschaftlichste Angebot </a:t>
            </a:r>
            <a:r>
              <a:rPr lang="de-DE" dirty="0">
                <a:solidFill>
                  <a:srgbClr val="FF9900"/>
                </a:solidFill>
              </a:rPr>
              <a:t>=</a:t>
            </a:r>
            <a:r>
              <a:rPr lang="de-DE" dirty="0"/>
              <a:t> </a:t>
            </a:r>
            <a:r>
              <a:rPr lang="de-DE" b="1" dirty="0"/>
              <a:t>beste Preis-Leistungs-Verhältnis</a:t>
            </a:r>
          </a:p>
        </p:txBody>
      </p:sp>
    </p:spTree>
    <p:extLst>
      <p:ext uri="{BB962C8B-B14F-4D97-AF65-F5344CB8AC3E}">
        <p14:creationId xmlns:p14="http://schemas.microsoft.com/office/powerpoint/2010/main" val="3895812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Vertragsbedingungen werden vom Auftraggeber gestellt</a:t>
            </a:r>
          </a:p>
          <a:p>
            <a:r>
              <a:rPr lang="de-DE" sz="2400" dirty="0"/>
              <a:t>Zu regelnde Aspekte, z.B.</a:t>
            </a:r>
          </a:p>
          <a:p>
            <a:pPr lvl="1"/>
            <a:r>
              <a:rPr lang="de-DE" sz="2200" dirty="0"/>
              <a:t>Ausführungsfristen</a:t>
            </a:r>
          </a:p>
          <a:p>
            <a:pPr lvl="1"/>
            <a:r>
              <a:rPr lang="de-DE" sz="2200" dirty="0"/>
              <a:t>Qualitätsanforderungen</a:t>
            </a:r>
          </a:p>
          <a:p>
            <a:pPr lvl="1"/>
            <a:r>
              <a:rPr lang="de-DE" sz="2200" dirty="0"/>
              <a:t>Arbeitsabläufe</a:t>
            </a:r>
          </a:p>
          <a:p>
            <a:pPr lvl="1"/>
            <a:r>
              <a:rPr lang="de-DE" sz="2200" dirty="0"/>
              <a:t>Risikoverteilung</a:t>
            </a:r>
          </a:p>
          <a:p>
            <a:pPr lvl="1"/>
            <a:r>
              <a:rPr lang="de-DE" sz="2200" dirty="0"/>
              <a:t>Haftung, Gewährleistung, Zahlungsziele usw.</a:t>
            </a:r>
          </a:p>
          <a:p>
            <a:r>
              <a:rPr lang="de-DE" sz="2400" dirty="0"/>
              <a:t>Rückgriff auf Allgemeine Vertragsbedingungen </a:t>
            </a:r>
          </a:p>
          <a:p>
            <a:pPr lvl="1"/>
            <a:r>
              <a:rPr lang="de-DE" sz="2200" dirty="0"/>
              <a:t>VOB/B (Bauleistungen)</a:t>
            </a:r>
          </a:p>
          <a:p>
            <a:pPr lvl="1"/>
            <a:r>
              <a:rPr lang="de-DE" sz="2200" dirty="0"/>
              <a:t>VOL/B (Liefer-/Dienstleistungen)</a:t>
            </a:r>
          </a:p>
          <a:p>
            <a:pPr lvl="1"/>
            <a:r>
              <a:rPr lang="de-DE" sz="2200" dirty="0"/>
              <a:t>EVB-IT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>
              <a:buClr>
                <a:srgbClr val="D60000"/>
              </a:buClr>
            </a:pPr>
            <a:endParaRPr lang="de-DE" sz="2000" dirty="0"/>
          </a:p>
          <a:p>
            <a:pPr>
              <a:buClr>
                <a:srgbClr val="D60000"/>
              </a:buClr>
            </a:pPr>
            <a:endParaRPr lang="de-DE" dirty="0"/>
          </a:p>
          <a:p>
            <a:pPr>
              <a:buClr>
                <a:srgbClr val="D60000"/>
              </a:buClr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Definieren von Vertragsbedingungen</a:t>
            </a:r>
          </a:p>
        </p:txBody>
      </p:sp>
    </p:spTree>
    <p:extLst>
      <p:ext uri="{BB962C8B-B14F-4D97-AF65-F5344CB8AC3E}">
        <p14:creationId xmlns:p14="http://schemas.microsoft.com/office/powerpoint/2010/main" val="3038250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 err="1">
                <a:sym typeface="Wingdings" panose="05000000000000000000" pitchFamily="2" charset="2"/>
              </a:rPr>
              <a:t>Fastforms</a:t>
            </a:r>
            <a:r>
              <a:rPr lang="de-DE" sz="2400" b="1" dirty="0">
                <a:sym typeface="Wingdings" panose="05000000000000000000" pitchFamily="2" charset="2"/>
              </a:rPr>
              <a:t> Bremen</a:t>
            </a:r>
            <a:r>
              <a:rPr lang="de-DE" sz="2400" dirty="0">
                <a:sym typeface="Wingdings" panose="05000000000000000000" pitchFamily="2" charset="2"/>
              </a:rPr>
              <a:t>: Vergabeformulare aus den Vergabehandbüchern des Bundes und bremische Formulare</a:t>
            </a:r>
          </a:p>
          <a:p>
            <a:r>
              <a:rPr lang="de-DE" sz="2400" b="1" dirty="0" err="1">
                <a:sym typeface="Wingdings" panose="05000000000000000000" pitchFamily="2" charset="2"/>
              </a:rPr>
              <a:t>eFormular</a:t>
            </a:r>
            <a:r>
              <a:rPr lang="de-DE" sz="2400" b="1" dirty="0">
                <a:sym typeface="Wingdings" panose="05000000000000000000" pitchFamily="2" charset="2"/>
              </a:rPr>
              <a:t>-Kompass</a:t>
            </a:r>
            <a:r>
              <a:rPr lang="de-DE" sz="2400" dirty="0">
                <a:sym typeface="Wingdings" panose="05000000000000000000" pitchFamily="2" charset="2"/>
              </a:rPr>
              <a:t>: Webapplikation zur Auswahl der zu nutzenden Vergabeformulare</a:t>
            </a:r>
          </a:p>
          <a:p>
            <a:pPr marL="457200" lvl="1" indent="0">
              <a:buNone/>
            </a:pPr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400" dirty="0"/>
              <a:t>Bau- und Dienstleistungen oberhalb Direktauftragswertgrenzen:</a:t>
            </a:r>
          </a:p>
          <a:p>
            <a:pPr lvl="1"/>
            <a:r>
              <a:rPr lang="de-DE" b="1" dirty="0"/>
              <a:t>Mindestentgelt-Erklärung</a:t>
            </a:r>
            <a:r>
              <a:rPr lang="de-DE" dirty="0"/>
              <a:t> (231HB ggf. 232HB und Anlage)</a:t>
            </a:r>
          </a:p>
          <a:p>
            <a:pPr lvl="1"/>
            <a:r>
              <a:rPr lang="de-DE" b="1" dirty="0"/>
              <a:t>Mindestentgelt-Konfigurator</a:t>
            </a:r>
            <a:r>
              <a:rPr lang="de-DE" dirty="0"/>
              <a:t> - Entgelttabellen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sz="22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49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523220"/>
          </a:xfrm>
        </p:spPr>
        <p:txBody>
          <a:bodyPr/>
          <a:lstStyle/>
          <a:p>
            <a:r>
              <a:rPr lang="de-DE" dirty="0"/>
              <a:t>Zusammenstellen der benötigten Formulare</a:t>
            </a:r>
          </a:p>
        </p:txBody>
      </p:sp>
    </p:spTree>
    <p:extLst>
      <p:ext uri="{BB962C8B-B14F-4D97-AF65-F5344CB8AC3E}">
        <p14:creationId xmlns:p14="http://schemas.microsoft.com/office/powerpoint/2010/main" val="100793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49" y="2065924"/>
            <a:ext cx="7886700" cy="4205178"/>
          </a:xfrm>
        </p:spPr>
        <p:txBody>
          <a:bodyPr>
            <a:normAutofit/>
          </a:bodyPr>
          <a:lstStyle/>
          <a:p>
            <a:r>
              <a:rPr lang="de-DE" sz="2300" dirty="0"/>
              <a:t>Differenzierung EU- und nationale Verfahren</a:t>
            </a:r>
          </a:p>
          <a:p>
            <a:pPr>
              <a:buClr>
                <a:srgbClr val="CC0A20"/>
              </a:buClr>
            </a:pPr>
            <a:endParaRPr lang="de-DE" sz="2400" dirty="0"/>
          </a:p>
          <a:p>
            <a:pPr>
              <a:buClr>
                <a:srgbClr val="CC0A20"/>
              </a:buClr>
            </a:pPr>
            <a:endParaRPr lang="de-DE" sz="2400" dirty="0"/>
          </a:p>
          <a:p>
            <a:r>
              <a:rPr lang="de-DE" sz="2300" dirty="0"/>
              <a:t>2023 hat Deutschland </a:t>
            </a:r>
            <a:r>
              <a:rPr lang="de-DE" sz="2300" b="1" dirty="0"/>
              <a:t>195.493 Aufträge und Konzessionen </a:t>
            </a:r>
            <a:r>
              <a:rPr lang="de-DE" sz="2300" dirty="0"/>
              <a:t>mit einem Gesamtvolumen von circa </a:t>
            </a:r>
            <a:r>
              <a:rPr lang="de-DE" sz="2300" b="1" dirty="0"/>
              <a:t>123,5 Mrd. Euro </a:t>
            </a:r>
            <a:r>
              <a:rPr lang="de-DE" sz="2300" dirty="0"/>
              <a:t>vergeben.</a:t>
            </a:r>
          </a:p>
          <a:p>
            <a:pPr>
              <a:buClr>
                <a:srgbClr val="CC0A20"/>
              </a:buClr>
            </a:pPr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830997"/>
          </a:xfrm>
        </p:spPr>
        <p:txBody>
          <a:bodyPr/>
          <a:lstStyle/>
          <a:p>
            <a:r>
              <a:rPr lang="de-DE" sz="2400" dirty="0"/>
              <a:t>Überblick Art und wirtschaftliche Bedeutung von Vergabeverfahren</a:t>
            </a:r>
          </a:p>
        </p:txBody>
      </p:sp>
      <p:sp>
        <p:nvSpPr>
          <p:cNvPr id="19" name="Pfeil nach links und rechts 18"/>
          <p:cNvSpPr/>
          <p:nvPr/>
        </p:nvSpPr>
        <p:spPr>
          <a:xfrm>
            <a:off x="3746376" y="2467585"/>
            <a:ext cx="1651247" cy="887767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863597" y="2757579"/>
            <a:ext cx="1339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Schwellenwerte</a:t>
            </a:r>
          </a:p>
        </p:txBody>
      </p:sp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3579381946"/>
              </p:ext>
            </p:extLst>
          </p:nvPr>
        </p:nvGraphicFramePr>
        <p:xfrm>
          <a:off x="1121458" y="4007300"/>
          <a:ext cx="4276165" cy="212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3746793088"/>
              </p:ext>
            </p:extLst>
          </p:nvPr>
        </p:nvGraphicFramePr>
        <p:xfrm>
          <a:off x="4571999" y="4007300"/>
          <a:ext cx="4276165" cy="2127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hteck 26"/>
          <p:cNvSpPr/>
          <p:nvPr/>
        </p:nvSpPr>
        <p:spPr>
          <a:xfrm>
            <a:off x="475423" y="5585686"/>
            <a:ext cx="110208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Quelle: Vergabestatistik 2023 </a:t>
            </a:r>
            <a:r>
              <a:rPr lang="de-DE" sz="1100" dirty="0" err="1"/>
              <a:t>Destatis</a:t>
            </a:r>
            <a:endParaRPr lang="de-DE" sz="11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723013" y="2578379"/>
            <a:ext cx="2926011" cy="619976"/>
            <a:chOff x="3773239" y="2113395"/>
            <a:chExt cx="3306421" cy="826605"/>
          </a:xfrm>
          <a:solidFill>
            <a:schemeClr val="bg1">
              <a:lumMod val="75000"/>
            </a:schemeClr>
          </a:solidFill>
        </p:grpSpPr>
        <p:sp>
          <p:nvSpPr>
            <p:cNvPr id="14" name="Abgerundetes Rechteck 1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Nationale 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5514844" y="2595178"/>
            <a:ext cx="2926011" cy="619976"/>
            <a:chOff x="3773239" y="2113395"/>
            <a:chExt cx="3306421" cy="826605"/>
          </a:xfrm>
          <a:solidFill>
            <a:srgbClr val="C0504D">
              <a:alpha val="50196"/>
            </a:srgbClr>
          </a:solidFill>
        </p:grpSpPr>
        <p:sp>
          <p:nvSpPr>
            <p:cNvPr id="17" name="Abgerundetes Rechteck 1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EU-Verfahren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284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2901" y="4530903"/>
            <a:ext cx="7886700" cy="1756482"/>
          </a:xfrm>
        </p:spPr>
        <p:txBody>
          <a:bodyPr>
            <a:normAutofit fontScale="85000" lnSpcReduction="20000"/>
          </a:bodyPr>
          <a:lstStyle/>
          <a:p>
            <a:r>
              <a:rPr lang="de-DE" strike="sngStrike" dirty="0"/>
              <a:t>Frist für Bieterfragen</a:t>
            </a:r>
          </a:p>
          <a:p>
            <a:endParaRPr lang="de-DE" dirty="0"/>
          </a:p>
          <a:p>
            <a:r>
              <a:rPr lang="de-DE" dirty="0"/>
              <a:t>National: „angemessene Frist“</a:t>
            </a:r>
          </a:p>
          <a:p>
            <a:r>
              <a:rPr lang="de-DE" dirty="0"/>
              <a:t>EU: Mindestfristen vorgegeben </a:t>
            </a:r>
            <a:r>
              <a:rPr lang="de-DE" sz="1400" dirty="0"/>
              <a:t>(sind diese eingehalten ist der Bieter beweisbelastet, wenn er die Frist für unangemessen kurz hält (OLG Düsseldorf, </a:t>
            </a:r>
            <a:r>
              <a:rPr lang="de-DE" sz="1400" dirty="0" err="1"/>
              <a:t>Verg</a:t>
            </a:r>
            <a:r>
              <a:rPr lang="de-DE" sz="1400" dirty="0"/>
              <a:t> 39/18)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50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1040285"/>
          </a:xfrm>
        </p:spPr>
        <p:txBody>
          <a:bodyPr/>
          <a:lstStyle/>
          <a:p>
            <a:r>
              <a:rPr lang="de-DE" dirty="0"/>
              <a:t>Worüber muss ich mir noch Gedanken machen?</a:t>
            </a:r>
          </a:p>
          <a:p>
            <a:r>
              <a:rPr lang="de-DE" dirty="0"/>
              <a:t>Fristen </a:t>
            </a:r>
            <a:r>
              <a:rPr lang="de-DE" sz="1400" b="0" dirty="0"/>
              <a:t>(s. „Übersicht Verfahrensfristen bei der Vergabe öffentlicher Aufträge“)</a:t>
            </a:r>
            <a:endParaRPr lang="de-DE" sz="1400" b="0" dirty="0">
              <a:highlight>
                <a:srgbClr val="FFFF00"/>
              </a:highlight>
            </a:endParaRP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582901995"/>
              </p:ext>
            </p:extLst>
          </p:nvPr>
        </p:nvGraphicFramePr>
        <p:xfrm>
          <a:off x="504394" y="2304363"/>
          <a:ext cx="8135207" cy="182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feil nach rechts 6"/>
          <p:cNvSpPr/>
          <p:nvPr/>
        </p:nvSpPr>
        <p:spPr>
          <a:xfrm rot="5400000">
            <a:off x="1657350" y="3169534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Pfeil nach rechts 7"/>
          <p:cNvSpPr/>
          <p:nvPr/>
        </p:nvSpPr>
        <p:spPr>
          <a:xfrm rot="5400000">
            <a:off x="4470001" y="3169534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5400000">
            <a:off x="7360136" y="3152125"/>
            <a:ext cx="126514" cy="126514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9900">
              <a:alpha val="30196"/>
            </a:srgbClr>
          </a:solidFill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58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5059362"/>
            <a:ext cx="7886700" cy="1479553"/>
          </a:xfrm>
        </p:spPr>
        <p:txBody>
          <a:bodyPr>
            <a:normAutofit/>
          </a:bodyPr>
          <a:lstStyle/>
          <a:p>
            <a:r>
              <a:rPr lang="de-DE" sz="2000" dirty="0">
                <a:sym typeface="Wingdings" panose="05000000000000000000" pitchFamily="2" charset="2"/>
              </a:rPr>
              <a:t>Pflicht zur Nutzung des „</a:t>
            </a:r>
            <a:r>
              <a:rPr lang="de-DE" sz="2000" b="1" dirty="0">
                <a:sym typeface="Wingdings" panose="05000000000000000000" pitchFamily="2" charset="2"/>
              </a:rPr>
              <a:t>Vergabemanagers</a:t>
            </a:r>
            <a:r>
              <a:rPr lang="de-DE" sz="2000" dirty="0">
                <a:sym typeface="Wingdings" panose="05000000000000000000" pitchFamily="2" charset="2"/>
              </a:rPr>
              <a:t>“ bei elektronischer Durchführung der Vergabe: </a:t>
            </a:r>
            <a:r>
              <a:rPr lang="de-DE" sz="2000" dirty="0">
                <a:sym typeface="Wingdings" panose="05000000000000000000" pitchFamily="2" charset="2"/>
                <a:hlinkClick r:id="rId3"/>
              </a:rPr>
              <a:t>eVergabe Erlass der zSKS</a:t>
            </a:r>
            <a:endParaRPr lang="de-DE" sz="2000" dirty="0">
              <a:sym typeface="Wingdings" panose="05000000000000000000" pitchFamily="2" charset="2"/>
            </a:endParaRPr>
          </a:p>
          <a:p>
            <a:pPr lvl="1"/>
            <a:r>
              <a:rPr lang="de-DE" sz="1800" dirty="0">
                <a:sym typeface="Wingdings" panose="05000000000000000000" pitchFamily="2" charset="2"/>
              </a:rPr>
              <a:t>erst ab EUR 50.000!  </a:t>
            </a:r>
          </a:p>
          <a:p>
            <a:pPr lvl="1"/>
            <a:r>
              <a:rPr lang="de-DE" sz="1800" dirty="0">
                <a:sym typeface="Wingdings" panose="05000000000000000000" pitchFamily="2" charset="2"/>
              </a:rPr>
              <a:t>bei freiberuflichen DL erst ab EUR 221.000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51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867930"/>
          </a:xfrm>
        </p:spPr>
        <p:txBody>
          <a:bodyPr/>
          <a:lstStyle/>
          <a:p>
            <a:r>
              <a:rPr lang="de-DE" sz="2400" dirty="0"/>
              <a:t>Worüber muss ich mir noch Gedanken machen?</a:t>
            </a:r>
            <a:endParaRPr lang="de-DE" sz="2200" dirty="0">
              <a:sym typeface="Wingdings" panose="05000000000000000000" pitchFamily="2" charset="2"/>
            </a:endParaRPr>
          </a:p>
          <a:p>
            <a:r>
              <a:rPr lang="de-DE" sz="2200" dirty="0">
                <a:sym typeface="Wingdings" panose="05000000000000000000" pitchFamily="2" charset="2"/>
              </a:rPr>
              <a:t>Elektronische Durchführung von Vergabeverfahren (eVergabe):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10155272"/>
              </p:ext>
            </p:extLst>
          </p:nvPr>
        </p:nvGraphicFramePr>
        <p:xfrm>
          <a:off x="190499" y="2136644"/>
          <a:ext cx="8324851" cy="253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1892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415034" y="2956360"/>
            <a:ext cx="7500366" cy="3106111"/>
          </a:xfrm>
        </p:spPr>
        <p:txBody>
          <a:bodyPr>
            <a:normAutofit lnSpcReduction="10000"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Veröffentlichung der Vergabeunterlagen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Ggf. Bieterfragen und Änderung der Vergabeunterlagen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Öffnungstermin/Submissionstermin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Angebotsprüfung in 4 Schritten</a:t>
            </a:r>
            <a:endParaRPr lang="de-DE" dirty="0"/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Formale Prüfung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Eignungsprüfung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 err="1"/>
              <a:t>Auskömmlichkeitsprüfung</a:t>
            </a:r>
            <a:endParaRPr lang="de-DE" sz="2200" dirty="0"/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de-DE" sz="2200" dirty="0"/>
              <a:t>Angebotswertung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52</a:t>
            </a:fld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626821479"/>
              </p:ext>
            </p:extLst>
          </p:nvPr>
        </p:nvGraphicFramePr>
        <p:xfrm>
          <a:off x="619506" y="1160273"/>
          <a:ext cx="8138160" cy="12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feil nach unten 10"/>
          <p:cNvSpPr/>
          <p:nvPr/>
        </p:nvSpPr>
        <p:spPr>
          <a:xfrm>
            <a:off x="4230052" y="2525328"/>
            <a:ext cx="523875" cy="30244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27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2099945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900" dirty="0"/>
              <a:t>Bekanntmachung auf der Vergabeplattform Bremen über den Vergabemanager (</a:t>
            </a:r>
            <a:r>
              <a:rPr lang="de-DE" sz="1900" dirty="0">
                <a:hlinkClick r:id="rId3"/>
              </a:rPr>
              <a:t>https://vergabe.bremen.de/NetServer/</a:t>
            </a:r>
            <a:r>
              <a:rPr lang="de-DE" sz="19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900" dirty="0"/>
              <a:t>Vergabeplattform Bund (</a:t>
            </a:r>
            <a:r>
              <a:rPr lang="de-DE" sz="1900" dirty="0">
                <a:hlinkClick r:id="rId4"/>
              </a:rPr>
              <a:t>www.service.bund.de</a:t>
            </a:r>
            <a:r>
              <a:rPr lang="de-DE" sz="1900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900" dirty="0"/>
              <a:t>TED: Online-Version des „Supplement zum Amtsblatt der Europäischen Union" für das europäische öffentliche Auftragswesen (Bekanntmachungen) (</a:t>
            </a:r>
            <a:r>
              <a:rPr lang="de-DE" sz="1900" dirty="0">
                <a:hlinkClick r:id="rId5"/>
              </a:rPr>
              <a:t>https://simap.ted.europa.eu/</a:t>
            </a:r>
            <a:r>
              <a:rPr lang="de-DE" sz="1900" dirty="0"/>
              <a:t>); Vergabemanager → Vermittlungsdienst DÖE (Datenservice öffentlicher Einkauf; </a:t>
            </a:r>
            <a:r>
              <a:rPr lang="de-DE" sz="1900" dirty="0">
                <a:hlinkClick r:id="rId6"/>
              </a:rPr>
              <a:t>www.oeffentlichevergabe.de</a:t>
            </a:r>
            <a:r>
              <a:rPr lang="de-DE" sz="1900" dirty="0"/>
              <a:t> ) im eForms-DE Format→ TED (Umwandlung in eForms-EU)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900" dirty="0"/>
              <a:t>Nur nationale Verfahren: auch Tageszeitungen, amtliche Veröffentlichungsblätter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900" dirty="0"/>
              <a:t>Beachte: Bekanntmachungen dürfen auf nationaler Ebene erst nach der Veröffentlichung im EU-Amtsblatt oder 48 Stunden nach der Bestätigung über den Eingang der Bekanntmachung durch das Amt für Veröffentlichungen der Europäischen Union veröffentlicht werden.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18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53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1040285"/>
          </a:xfrm>
        </p:spPr>
        <p:txBody>
          <a:bodyPr/>
          <a:lstStyle/>
          <a:p>
            <a:r>
              <a:rPr lang="de-DE" dirty="0"/>
              <a:t>Praktische Durchführung</a:t>
            </a:r>
          </a:p>
          <a:p>
            <a:r>
              <a:rPr lang="de-DE" dirty="0"/>
              <a:t>Veröffentlichung der Vergabeunterlagen</a:t>
            </a:r>
          </a:p>
        </p:txBody>
      </p:sp>
    </p:spTree>
    <p:extLst>
      <p:ext uri="{BB962C8B-B14F-4D97-AF65-F5344CB8AC3E}">
        <p14:creationId xmlns:p14="http://schemas.microsoft.com/office/powerpoint/2010/main" val="3222829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sym typeface="Wingdings" panose="05000000000000000000" pitchFamily="2" charset="2"/>
              </a:rPr>
              <a:t>Bieterfragen sind </a:t>
            </a:r>
            <a:r>
              <a:rPr lang="de-DE" dirty="0" err="1">
                <a:sym typeface="Wingdings" panose="05000000000000000000" pitchFamily="2" charset="2"/>
              </a:rPr>
              <a:t>ggü</a:t>
            </a:r>
            <a:r>
              <a:rPr lang="de-DE" dirty="0">
                <a:sym typeface="Wingdings" panose="05000000000000000000" pitchFamily="2" charset="2"/>
              </a:rPr>
              <a:t>. allen Bietern zu beantworten! </a:t>
            </a:r>
          </a:p>
          <a:p>
            <a:r>
              <a:rPr lang="de-DE" dirty="0"/>
              <a:t>Es gibt keine Frist für Bieterfragen!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>
                <a:sym typeface="Wingdings" panose="05000000000000000000" pitchFamily="2" charset="2"/>
              </a:rPr>
              <a:t>„Gute“ Fragen müssen immer beantwortet werden, ggf. ist die Angebotsfrist zu verlängern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1" dirty="0">
                <a:sym typeface="Wingdings" panose="05000000000000000000" pitchFamily="2" charset="2"/>
              </a:rPr>
              <a:t>Änderung Vergabeunterlagen</a:t>
            </a:r>
          </a:p>
          <a:p>
            <a:pPr>
              <a:lnSpc>
                <a:spcPct val="100000"/>
              </a:lnSpc>
            </a:pPr>
            <a:r>
              <a:rPr lang="de-DE" dirty="0">
                <a:sym typeface="Wingdings" panose="05000000000000000000" pitchFamily="2" charset="2"/>
              </a:rPr>
              <a:t>Sie sind „Herr*in des Verfahrens“! 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Sind die Vergabeunterlagen fehlerhaft/missverständlich/ widersprüchlich korrigieren Sie dies!!!</a:t>
            </a:r>
          </a:p>
          <a:p>
            <a:r>
              <a:rPr lang="de-DE" dirty="0"/>
              <a:t>Dokumentation!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54</a:t>
            </a:fld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85776" y="1187694"/>
            <a:ext cx="7809215" cy="523220"/>
          </a:xfrm>
        </p:spPr>
        <p:txBody>
          <a:bodyPr/>
          <a:lstStyle/>
          <a:p>
            <a:r>
              <a:rPr lang="de-DE" dirty="0"/>
              <a:t>Bieterfragen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52148" y="1209217"/>
            <a:ext cx="7809216" cy="483729"/>
            <a:chOff x="0" y="276740"/>
            <a:chExt cx="7809216" cy="693952"/>
          </a:xfrm>
          <a:noFill/>
        </p:grpSpPr>
        <p:sp>
          <p:nvSpPr>
            <p:cNvPr id="7" name="Abgerundetes Rechteck 6"/>
            <p:cNvSpPr/>
            <p:nvPr/>
          </p:nvSpPr>
          <p:spPr>
            <a:xfrm>
              <a:off x="0" y="276740"/>
              <a:ext cx="7809216" cy="688854"/>
            </a:xfrm>
            <a:prstGeom prst="round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Abgerundetes Rechteck 4"/>
            <p:cNvSpPr txBox="1"/>
            <p:nvPr/>
          </p:nvSpPr>
          <p:spPr>
            <a:xfrm>
              <a:off x="33627" y="349091"/>
              <a:ext cx="7741962" cy="62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52148" y="3759429"/>
            <a:ext cx="7809216" cy="483729"/>
            <a:chOff x="0" y="276740"/>
            <a:chExt cx="7809216" cy="693952"/>
          </a:xfrm>
          <a:noFill/>
        </p:grpSpPr>
        <p:sp>
          <p:nvSpPr>
            <p:cNvPr id="10" name="Abgerundetes Rechteck 9"/>
            <p:cNvSpPr/>
            <p:nvPr/>
          </p:nvSpPr>
          <p:spPr>
            <a:xfrm>
              <a:off x="0" y="276740"/>
              <a:ext cx="7809216" cy="688854"/>
            </a:xfrm>
            <a:prstGeom prst="round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/>
            <p:cNvSpPr txBox="1"/>
            <p:nvPr/>
          </p:nvSpPr>
          <p:spPr>
            <a:xfrm>
              <a:off x="33627" y="349091"/>
              <a:ext cx="7741962" cy="62160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4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953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14350" y="2111375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de-DE" sz="2200" dirty="0"/>
              <a:t>Auftraggeber hat zwei Möglichkeiten, ein Vergabeverfahren zu beenden:</a:t>
            </a:r>
          </a:p>
          <a:p>
            <a:pPr marL="914400" lvl="1" indent="-457200">
              <a:buAutoNum type="arabicPeriod"/>
            </a:pPr>
            <a:r>
              <a:rPr lang="de-DE" sz="2000" dirty="0"/>
              <a:t>Zuschlagserteilung</a:t>
            </a:r>
          </a:p>
          <a:p>
            <a:pPr marL="914400" lvl="1" indent="-457200">
              <a:buAutoNum type="arabicPeriod"/>
            </a:pPr>
            <a:r>
              <a:rPr lang="de-DE" sz="2000" dirty="0"/>
              <a:t>Förmliche Aufhebung des Verfahrens</a:t>
            </a:r>
          </a:p>
          <a:p>
            <a:r>
              <a:rPr lang="de-DE" sz="2200" dirty="0"/>
              <a:t>Faktische Beendigung durch „Auslaufenlassen“ oder bloße Untätigkeit ist unzulässig</a:t>
            </a:r>
          </a:p>
          <a:p>
            <a:r>
              <a:rPr lang="de-DE" sz="2200" dirty="0"/>
              <a:t>Keine Pflicht zur Zuschlagserteilung, nur weil Auftraggeber ein förmliches Verfahren eingeleitet hat (§ 63 Abs. 1 Satz 2 VgV, § 48 Abs. 2 UVgO)</a:t>
            </a:r>
          </a:p>
          <a:p>
            <a:r>
              <a:rPr lang="de-DE" sz="2200" u="sng" dirty="0"/>
              <a:t>Grundsätzlich</a:t>
            </a:r>
            <a:r>
              <a:rPr lang="de-DE" sz="2200" dirty="0"/>
              <a:t> ist die förmliche Aufhebung des Verfahrens jederzeit möglich unabhängig vom Aufhebungsgrund</a:t>
            </a:r>
          </a:p>
          <a:p>
            <a:r>
              <a:rPr lang="de-DE" sz="2200" u="sng" dirty="0"/>
              <a:t>Aber</a:t>
            </a:r>
            <a:r>
              <a:rPr lang="de-DE" sz="2200" dirty="0"/>
              <a:t>: Liegt keiner der normierten Aufhebungsgründe vor, ist die Aufhebung zwar wirksam, aber rechtswidrig. Folge: ggf. Schadensersatzanspruch für Bieter</a:t>
            </a:r>
            <a:endParaRPr lang="de-DE" sz="2200" b="1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55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14350" y="1329389"/>
            <a:ext cx="789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8080"/>
                </a:solidFill>
              </a:rPr>
              <a:t>Aufhebung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(rechtmäßige) Beendigung eines Vergabeverfahrens </a:t>
            </a:r>
            <a:endParaRPr lang="de-DE" sz="20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04825" y="1206279"/>
            <a:ext cx="7600950" cy="646331"/>
          </a:xfrm>
          <a:prstGeom prst="round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4598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3970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200" u="sng" dirty="0"/>
              <a:t>Normierte Aufhebungsgründe </a:t>
            </a:r>
            <a:r>
              <a:rPr lang="de-DE" sz="2200" dirty="0"/>
              <a:t>( § 63 Abs. 1 VgV, § 48 UVgO, § 17 VOB/A):</a:t>
            </a:r>
          </a:p>
          <a:p>
            <a:pPr lvl="1"/>
            <a:r>
              <a:rPr lang="de-DE" sz="2000" dirty="0"/>
              <a:t>kein Angebot eingegangen, das den Ausschreibungsbedingungen entspricht</a:t>
            </a:r>
          </a:p>
          <a:p>
            <a:pPr lvl="1"/>
            <a:r>
              <a:rPr lang="de-DE" sz="2000" dirty="0"/>
              <a:t>Grundlage des Vergabeverfahrens hat sich wesentlich geändert</a:t>
            </a:r>
          </a:p>
          <a:p>
            <a:pPr lvl="1"/>
            <a:r>
              <a:rPr lang="de-DE" sz="2000" dirty="0"/>
              <a:t>keine Erzielung eines wirtschaftlichen Ergebnisses </a:t>
            </a:r>
          </a:p>
          <a:p>
            <a:pPr lvl="1"/>
            <a:r>
              <a:rPr lang="de-DE" sz="2000" dirty="0"/>
              <a:t>andere schwerwiegende Gründe </a:t>
            </a:r>
          </a:p>
          <a:p>
            <a:r>
              <a:rPr lang="de-DE" sz="2200" dirty="0"/>
              <a:t>Voraussetzungen keines der Aufhebungstatbestände liegen vor: Aufhebung ist rechtswidrig</a:t>
            </a:r>
          </a:p>
          <a:p>
            <a:r>
              <a:rPr lang="de-DE" sz="2200" dirty="0"/>
              <a:t>Folge einer rechtswidrigen Aufhebung: Schadensersatzanspruch</a:t>
            </a:r>
          </a:p>
          <a:p>
            <a:pPr lvl="1"/>
            <a:r>
              <a:rPr lang="de-DE" sz="2000" dirty="0"/>
              <a:t>Vertrauensschaden: i.d.R. die Kosten der Angebotserstellung</a:t>
            </a:r>
          </a:p>
          <a:p>
            <a:pPr lvl="1"/>
            <a:r>
              <a:rPr lang="de-DE" sz="2000" dirty="0"/>
              <a:t>Entgangener Gewinn: kann nur geltend gemacht werden, wenn 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800" dirty="0"/>
              <a:t>der Bieter bei rechtmäßiger Durchführung den Zuschlag hätte erhalten müssen und</a:t>
            </a:r>
          </a:p>
          <a:p>
            <a:pPr marL="1200150" lvl="2" indent="-342900">
              <a:buFont typeface="+mj-lt"/>
              <a:buAutoNum type="arabicPeriod"/>
            </a:pPr>
            <a:r>
              <a:rPr lang="de-DE" sz="1800" dirty="0"/>
              <a:t>der ausgeschriebene oder ein gleichzusetzender Auftrag vergeben wurde.</a:t>
            </a:r>
            <a:endParaRPr lang="de-DE" sz="16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459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435100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e-DE" dirty="0"/>
              <a:t>Formen der Aufhebung: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de-DE" dirty="0"/>
              <a:t>Vollaufhebung: Aufhebung des gesamten Verfahrens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de-DE" dirty="0"/>
              <a:t>Teilaufhebung: bei Losvergabe Aufhebung von einem oder mehrerer Lose; im Übrigen Zuschlag</a:t>
            </a:r>
          </a:p>
          <a:p>
            <a:pPr marL="9144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de-DE" dirty="0"/>
              <a:t>Zurückversetzung: Vergabeverfahren wird in ein früheres Stadium zurückversetzt</a:t>
            </a:r>
          </a:p>
          <a:p>
            <a:r>
              <a:rPr lang="de-DE" dirty="0"/>
              <a:t>Information an Bieter über Aufhebung des Verfahrens unter Angabe der Gründe und ggf. über fortbestehende Vergabeabsicht; Information an Bieter sollte immer in Textform (§ 126b BGB) erfolgen</a:t>
            </a:r>
          </a:p>
          <a:p>
            <a:pPr marL="457200" lvl="1" indent="0">
              <a:buNone/>
            </a:pPr>
            <a:endParaRPr lang="de-DE" sz="1600" dirty="0"/>
          </a:p>
          <a:p>
            <a:pPr lvl="1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036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58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1" y="1167002"/>
            <a:ext cx="7809215" cy="523220"/>
          </a:xfrm>
        </p:spPr>
        <p:txBody>
          <a:bodyPr/>
          <a:lstStyle/>
          <a:p>
            <a:r>
              <a:rPr lang="de-DE" dirty="0"/>
              <a:t>Öffnungstermin/Submissionstermin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52972326"/>
              </p:ext>
            </p:extLst>
          </p:nvPr>
        </p:nvGraphicFramePr>
        <p:xfrm>
          <a:off x="523875" y="1893890"/>
          <a:ext cx="79139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2743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59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0" y="1116340"/>
            <a:ext cx="7809215" cy="523220"/>
          </a:xfrm>
        </p:spPr>
        <p:txBody>
          <a:bodyPr/>
          <a:lstStyle/>
          <a:p>
            <a:r>
              <a:rPr lang="de-DE" dirty="0"/>
              <a:t>Übersicht Angebotsprüfung in 4 Schritten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782595370"/>
              </p:ext>
            </p:extLst>
          </p:nvPr>
        </p:nvGraphicFramePr>
        <p:xfrm>
          <a:off x="-10168" y="1802443"/>
          <a:ext cx="9086849" cy="439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7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584775"/>
          </a:xfrm>
        </p:spPr>
        <p:txBody>
          <a:bodyPr/>
          <a:lstStyle/>
          <a:p>
            <a:r>
              <a:rPr lang="de-DE" sz="3200" dirty="0"/>
              <a:t>Leistungsarten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658835550"/>
              </p:ext>
            </p:extLst>
          </p:nvPr>
        </p:nvGraphicFramePr>
        <p:xfrm>
          <a:off x="688041" y="1988191"/>
          <a:ext cx="5942405" cy="376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783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Vollständigkeit und Ordnungsgemäßheit der eingereichten Unterlagen, z.B.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Rechtzeitig?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Auf die richtige Art und Weise?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Preisangaben vollständig?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Unterlagen und Nachweise vollständig?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Keine nicht zugelassenen Nebenangebote?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60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Formale Prüfung</a:t>
            </a:r>
          </a:p>
        </p:txBody>
      </p:sp>
    </p:spTree>
    <p:extLst>
      <p:ext uri="{BB962C8B-B14F-4D97-AF65-F5344CB8AC3E}">
        <p14:creationId xmlns:p14="http://schemas.microsoft.com/office/powerpoint/2010/main" val="32181152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Unternehmensbezogene Unterlagen: Angaben zum Bieter </a:t>
            </a:r>
          </a:p>
          <a:p>
            <a:r>
              <a:rPr lang="de-DE" sz="2400" dirty="0"/>
              <a:t>Leistungsbezogene Unterlagen: Inhalt des Angebots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marL="457200" lvl="1" indent="0">
              <a:buNone/>
            </a:pPr>
            <a:endParaRPr lang="de-DE" sz="1600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61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Begriffe</a:t>
            </a:r>
          </a:p>
        </p:txBody>
      </p:sp>
      <p:cxnSp>
        <p:nvCxnSpPr>
          <p:cNvPr id="14" name="Gerader Verbinder 13"/>
          <p:cNvCxnSpPr>
            <a:endCxn id="31" idx="1"/>
          </p:cNvCxnSpPr>
          <p:nvPr/>
        </p:nvCxnSpPr>
        <p:spPr>
          <a:xfrm>
            <a:off x="5842488" y="3270958"/>
            <a:ext cx="605442" cy="3801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>
            <a:stCxn id="25" idx="3"/>
            <a:endCxn id="34" idx="1"/>
          </p:cNvCxnSpPr>
          <p:nvPr/>
        </p:nvCxnSpPr>
        <p:spPr>
          <a:xfrm>
            <a:off x="5840847" y="4434727"/>
            <a:ext cx="604180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21" idx="3"/>
            <a:endCxn id="37" idx="1"/>
          </p:cNvCxnSpPr>
          <p:nvPr/>
        </p:nvCxnSpPr>
        <p:spPr>
          <a:xfrm flipV="1">
            <a:off x="5840846" y="5594695"/>
            <a:ext cx="609191" cy="2166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627006" y="5214456"/>
            <a:ext cx="5213840" cy="764809"/>
            <a:chOff x="3773239" y="2113395"/>
            <a:chExt cx="3306421" cy="826605"/>
          </a:xfrm>
        </p:grpSpPr>
        <p:sp>
          <p:nvSpPr>
            <p:cNvPr id="21" name="Abgerundetes Rechteck 2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>
                  <a:latin typeface="Calibri"/>
                  <a:ea typeface="+mn-ea"/>
                  <a:cs typeface="+mn-cs"/>
                </a:rPr>
                <a:t>Fehlerhaft</a:t>
              </a:r>
              <a:r>
                <a:rPr lang="de-DE" sz="1800" kern="1200" dirty="0">
                  <a:latin typeface="Calibri"/>
                  <a:ea typeface="+mn-ea"/>
                  <a:cs typeface="+mn-cs"/>
                </a:rPr>
                <a:t> = Unterlagen entsprechen inhaltlich nicht den Anforderungen oder sind sonst falsch</a:t>
              </a:r>
              <a:endParaRPr lang="de-DE" sz="1800" kern="12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627007" y="4052322"/>
            <a:ext cx="5213840" cy="764809"/>
            <a:chOff x="3773239" y="2113395"/>
            <a:chExt cx="3306421" cy="826605"/>
          </a:xfrm>
        </p:grpSpPr>
        <p:sp>
          <p:nvSpPr>
            <p:cNvPr id="25" name="Abgerundetes Rechteck 2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>
                  <a:latin typeface="Calibri"/>
                  <a:ea typeface="+mn-ea"/>
                  <a:cs typeface="+mn-cs"/>
                </a:rPr>
                <a:t>Unvollständig</a:t>
              </a:r>
              <a:r>
                <a:rPr lang="de-DE" sz="1800" kern="1200" dirty="0">
                  <a:latin typeface="Calibri"/>
                  <a:ea typeface="+mn-ea"/>
                  <a:cs typeface="+mn-cs"/>
                </a:rPr>
                <a:t> = Unterlagen werden nur teilweise eingereicht, sind unleserlich</a:t>
              </a:r>
              <a:endParaRPr lang="de-DE" sz="1800" kern="120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27006" y="2887673"/>
            <a:ext cx="5213840" cy="764809"/>
            <a:chOff x="3773239" y="2113395"/>
            <a:chExt cx="3306421" cy="826605"/>
          </a:xfrm>
        </p:grpSpPr>
        <p:sp>
          <p:nvSpPr>
            <p:cNvPr id="28" name="Abgerundetes Rechteck 2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b="1" kern="1200" dirty="0">
                  <a:latin typeface="Calibri"/>
                  <a:ea typeface="+mn-ea"/>
                  <a:cs typeface="+mn-cs"/>
                </a:rPr>
                <a:t>Fehlen</a:t>
              </a:r>
              <a:r>
                <a:rPr lang="de-DE" sz="1800" kern="1200" dirty="0">
                  <a:latin typeface="Calibri"/>
                  <a:ea typeface="+mn-ea"/>
                  <a:cs typeface="+mn-cs"/>
                </a:rPr>
                <a:t> = Unterlagen werden gar nicht eingereicht</a:t>
              </a:r>
              <a:endParaRPr lang="de-DE" sz="1800" kern="1200" dirty="0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447930" y="2892354"/>
            <a:ext cx="2073226" cy="764809"/>
            <a:chOff x="3773239" y="2113395"/>
            <a:chExt cx="3306421" cy="826605"/>
          </a:xfrm>
        </p:grpSpPr>
        <p:sp>
          <p:nvSpPr>
            <p:cNvPr id="31" name="Abgerundetes Rechteck 3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>
                  <a:latin typeface="Calibri"/>
                  <a:ea typeface="+mn-ea"/>
                  <a:cs typeface="+mn-cs"/>
                </a:rPr>
                <a:t>nachreichen</a:t>
              </a:r>
              <a:endParaRPr lang="de-DE" sz="1800" kern="1200" dirty="0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6445027" y="4052322"/>
            <a:ext cx="2073226" cy="764809"/>
            <a:chOff x="3773239" y="2113395"/>
            <a:chExt cx="3306421" cy="826605"/>
          </a:xfrm>
        </p:grpSpPr>
        <p:sp>
          <p:nvSpPr>
            <p:cNvPr id="34" name="Abgerundetes Rechteck 3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5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>
                  <a:latin typeface="Calibri"/>
                  <a:ea typeface="+mn-ea"/>
                  <a:cs typeface="+mn-cs"/>
                </a:rPr>
                <a:t>vervollständigen</a:t>
              </a:r>
              <a:endParaRPr lang="de-DE" sz="1800" kern="12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450037" y="5212290"/>
            <a:ext cx="2073226" cy="764809"/>
            <a:chOff x="3773239" y="2113395"/>
            <a:chExt cx="3306421" cy="826605"/>
          </a:xfrm>
        </p:grpSpPr>
        <p:sp>
          <p:nvSpPr>
            <p:cNvPr id="37" name="Abgerundetes Rechteck 3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00808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8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kern="1200" dirty="0">
                  <a:latin typeface="Calibri"/>
                  <a:ea typeface="+mn-ea"/>
                  <a:cs typeface="+mn-cs"/>
                </a:rPr>
                <a:t>korrigieren</a:t>
              </a:r>
              <a:endParaRPr lang="de-DE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3363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678684"/>
            <a:ext cx="7886700" cy="4351338"/>
          </a:xfrm>
        </p:spPr>
        <p:txBody>
          <a:bodyPr/>
          <a:lstStyle/>
          <a:p>
            <a:r>
              <a:rPr lang="de-DE" sz="2000" dirty="0"/>
              <a:t>Nachforderung steht im Ermessen des Auftraggebers</a:t>
            </a:r>
          </a:p>
          <a:p>
            <a:r>
              <a:rPr lang="de-DE" sz="2000" dirty="0"/>
              <a:t>Festlegung, dass nicht nachgefordert wird möglich</a:t>
            </a:r>
          </a:p>
          <a:p>
            <a:r>
              <a:rPr lang="de-DE" sz="2000" dirty="0"/>
              <a:t>Frist zur Vorlage nachgeforderter Unterlagen: angemessen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/>
              <a:t>Liefer- und Dienstleistungen: § 56 VgV, § 41 UVgO</a:t>
            </a: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807367135"/>
              </p:ext>
            </p:extLst>
          </p:nvPr>
        </p:nvGraphicFramePr>
        <p:xfrm>
          <a:off x="934643" y="2922493"/>
          <a:ext cx="6096000" cy="325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5138898" y="4011119"/>
            <a:ext cx="1784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Ausnahme: Preisangaben unter bestimmten Voraussetzungen</a:t>
            </a:r>
          </a:p>
        </p:txBody>
      </p:sp>
    </p:spTree>
    <p:extLst>
      <p:ext uri="{BB962C8B-B14F-4D97-AF65-F5344CB8AC3E}">
        <p14:creationId xmlns:p14="http://schemas.microsoft.com/office/powerpoint/2010/main" val="42286661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687648"/>
            <a:ext cx="7886700" cy="4351338"/>
          </a:xfrm>
        </p:spPr>
        <p:txBody>
          <a:bodyPr/>
          <a:lstStyle/>
          <a:p>
            <a:r>
              <a:rPr lang="de-DE" sz="2000" dirty="0">
                <a:solidFill>
                  <a:prstClr val="black"/>
                </a:solidFill>
              </a:rPr>
              <a:t>Nachforderung </a:t>
            </a:r>
            <a:r>
              <a:rPr lang="de-DE" sz="2000" dirty="0" err="1">
                <a:solidFill>
                  <a:prstClr val="black"/>
                </a:solidFill>
              </a:rPr>
              <a:t>grds</a:t>
            </a:r>
            <a:r>
              <a:rPr lang="de-DE" sz="2000" dirty="0">
                <a:solidFill>
                  <a:prstClr val="black"/>
                </a:solidFill>
              </a:rPr>
              <a:t>. Pflicht des Auftraggebers </a:t>
            </a:r>
          </a:p>
          <a:p>
            <a:r>
              <a:rPr lang="de-DE" sz="2000" dirty="0"/>
              <a:t>Festlegung, dass nicht nachgefordert wird möglich</a:t>
            </a:r>
          </a:p>
          <a:p>
            <a:r>
              <a:rPr lang="de-DE" sz="2000" dirty="0"/>
              <a:t>Frist zur Vorlage nachgeforderter Unterlagen: </a:t>
            </a:r>
            <a:r>
              <a:rPr lang="de-DE" sz="2000" dirty="0">
                <a:solidFill>
                  <a:prstClr val="black"/>
                </a:solidFill>
              </a:rPr>
              <a:t>&lt; 6 Tage</a:t>
            </a:r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63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2400" dirty="0"/>
              <a:t>Bauleistungen: Rechtsgrundlage § 16a (EU) VOB/A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27353" y="2945976"/>
            <a:ext cx="1893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Ausnahme: fehlende Preisangaben;</a:t>
            </a:r>
          </a:p>
          <a:p>
            <a:r>
              <a:rPr lang="de-DE" sz="2000" dirty="0"/>
              <a:t>Rückausnahme unter bestimmten </a:t>
            </a:r>
            <a:r>
              <a:rPr lang="de-DE" sz="2000" dirty="0" err="1"/>
              <a:t>Vss</a:t>
            </a:r>
            <a:r>
              <a:rPr lang="de-DE" sz="2000" dirty="0"/>
              <a:t>.</a:t>
            </a:r>
          </a:p>
        </p:txBody>
      </p:sp>
      <p:graphicFrame>
        <p:nvGraphicFramePr>
          <p:cNvPr id="20" name="Diagramm 19"/>
          <p:cNvGraphicFramePr/>
          <p:nvPr>
            <p:extLst>
              <p:ext uri="{D42A27DB-BD31-4B8C-83A1-F6EECF244321}">
                <p14:modId xmlns:p14="http://schemas.microsoft.com/office/powerpoint/2010/main" val="3695343189"/>
              </p:ext>
            </p:extLst>
          </p:nvPr>
        </p:nvGraphicFramePr>
        <p:xfrm>
          <a:off x="883972" y="2945976"/>
          <a:ext cx="5476315" cy="325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>
            <a:off x="6525961" y="3334870"/>
            <a:ext cx="428554" cy="0"/>
          </a:xfrm>
          <a:prstGeom prst="straightConnector1">
            <a:avLst/>
          </a:prstGeom>
          <a:ln w="44450">
            <a:solidFill>
              <a:srgbClr val="008080">
                <a:alpha val="50196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450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b="1" dirty="0"/>
              <a:t>Rechtsgrundlagen</a:t>
            </a:r>
            <a:r>
              <a:rPr lang="de-DE" sz="2200" dirty="0"/>
              <a:t>: § 122 GWB (EU-Verfahren), § 6a VOB/A und § 31 UVgO (nationale Verfahren)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Eignungsprüfung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685696991"/>
              </p:ext>
            </p:extLst>
          </p:nvPr>
        </p:nvGraphicFramePr>
        <p:xfrm>
          <a:off x="1362015" y="2587753"/>
          <a:ext cx="6419970" cy="358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07489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/>
              <a:t>Ist der Bieter geeignet den Auftrag auszuführen?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Eignungsprüfung</a:t>
            </a:r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332700352"/>
              </p:ext>
            </p:extLst>
          </p:nvPr>
        </p:nvGraphicFramePr>
        <p:xfrm>
          <a:off x="1030210" y="1664008"/>
          <a:ext cx="7083580" cy="505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Kreuz 8"/>
          <p:cNvSpPr/>
          <p:nvPr/>
        </p:nvSpPr>
        <p:spPr>
          <a:xfrm>
            <a:off x="4448556" y="2926080"/>
            <a:ext cx="246888" cy="256032"/>
          </a:xfrm>
          <a:prstGeom prst="plus">
            <a:avLst/>
          </a:prstGeom>
          <a:solidFill>
            <a:srgbClr val="FF99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226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Grund: Ausschluss von Angeboten mit ungewöhnlich niedrigen Preisen</a:t>
            </a:r>
          </a:p>
          <a:p>
            <a:r>
              <a:rPr lang="de-DE" sz="2400" dirty="0"/>
              <a:t>Prüfungsanlass</a:t>
            </a:r>
          </a:p>
          <a:p>
            <a:pPr lvl="1"/>
            <a:r>
              <a:rPr lang="de-DE" sz="2200" dirty="0"/>
              <a:t>Aufgreifschwelle (20/20-Regel)</a:t>
            </a:r>
          </a:p>
          <a:p>
            <a:pPr lvl="1"/>
            <a:r>
              <a:rPr lang="de-DE" sz="2200" dirty="0"/>
              <a:t>Erfahrungswerte</a:t>
            </a:r>
          </a:p>
          <a:p>
            <a:pPr lvl="1"/>
            <a:r>
              <a:rPr lang="de-DE" sz="2200" dirty="0"/>
              <a:t>Aufklärungsverlangen eines anderen Bieters</a:t>
            </a:r>
          </a:p>
          <a:p>
            <a:r>
              <a:rPr lang="de-DE" sz="2400" dirty="0"/>
              <a:t>Prüfung</a:t>
            </a:r>
          </a:p>
          <a:p>
            <a:pPr lvl="1"/>
            <a:r>
              <a:rPr lang="de-DE" sz="2200" dirty="0"/>
              <a:t>Tatsächliches Missverhältnis zwischen Preis und Leistung?</a:t>
            </a:r>
          </a:p>
          <a:p>
            <a:pPr lvl="1"/>
            <a:r>
              <a:rPr lang="de-DE" sz="2200" dirty="0"/>
              <a:t>Gefährdung der Vertragserfüllung oder Beruhen auf wettbewerbswidrigen Praktiken?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855619"/>
          </a:xfrm>
        </p:spPr>
        <p:txBody>
          <a:bodyPr/>
          <a:lstStyle/>
          <a:p>
            <a:pPr>
              <a:buClr>
                <a:srgbClr val="D60000"/>
              </a:buClr>
            </a:pPr>
            <a:r>
              <a:rPr lang="de-DE" dirty="0" err="1"/>
              <a:t>Auskömmlichkeitsprüfung</a:t>
            </a:r>
            <a:r>
              <a:rPr lang="de-DE" dirty="0"/>
              <a:t> </a:t>
            </a:r>
            <a:r>
              <a:rPr lang="de-DE" sz="1400" b="0" dirty="0">
                <a:sym typeface="Wingdings" panose="05000000000000000000" pitchFamily="2" charset="2"/>
              </a:rPr>
              <a:t>(vgl. Themenblatt Das wirtschaftlichste Angebot)</a:t>
            </a:r>
          </a:p>
          <a:p>
            <a:pPr>
              <a:buClr>
                <a:srgbClr val="D60000"/>
              </a:buClr>
            </a:pP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99164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>
                <a:sym typeface="Wingdings" panose="05000000000000000000" pitchFamily="2" charset="2"/>
              </a:rPr>
              <a:t>Angebotswertung </a:t>
            </a:r>
            <a:r>
              <a:rPr lang="de-DE" sz="1400" b="0" dirty="0">
                <a:sym typeface="Wingdings" panose="05000000000000000000" pitchFamily="2" charset="2"/>
              </a:rPr>
              <a:t>(vgl. Themenblatt Das wirtschaftlichste Angebot)</a:t>
            </a:r>
          </a:p>
        </p:txBody>
      </p:sp>
      <p:graphicFrame>
        <p:nvGraphicFramePr>
          <p:cNvPr id="4" name="Diagramm 3"/>
          <p:cNvGraphicFramePr/>
          <p:nvPr/>
        </p:nvGraphicFramePr>
        <p:xfrm>
          <a:off x="628650" y="1140788"/>
          <a:ext cx="7809216" cy="527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628649" y="2284814"/>
            <a:ext cx="7770474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Abweichungen von den Vergabeunterlagen?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Ggf. Mindestanforderungen bzgl. qualitativer Kriterien erfüllt? </a:t>
            </a:r>
          </a:p>
          <a:p>
            <a:pPr marL="285750" lvl="0" indent="-285750">
              <a:lnSpc>
                <a:spcPct val="100000"/>
              </a:lnSpc>
              <a:spcBef>
                <a:spcPts val="200"/>
              </a:spcBef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de-DE" sz="2000" dirty="0"/>
              <a:t>Ggf. Mindestanforderungen bei Nebenangeboten erfüllt? (bzw. Gleichwertigkeit gegeben?)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28649" y="4361893"/>
                <a:ext cx="8001120" cy="2153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00000"/>
                  </a:lnSpc>
                  <a:buClr>
                    <a:srgbClr val="F79646"/>
                  </a:buClr>
                  <a:buFont typeface="Arial" panose="020B0604020202020204" pitchFamily="34" charset="0"/>
                  <a:buChar char="•"/>
                </a:pPr>
                <a:r>
                  <a:rPr lang="de-DE" sz="2000" dirty="0"/>
                  <a:t>Wertung des Angebotspreises zusammen mit qualitativen Kriterien: </a:t>
                </a:r>
                <a:r>
                  <a:rPr lang="de-DE" sz="2000" b="1" dirty="0"/>
                  <a:t>lineare Interpolation </a:t>
                </a:r>
              </a:p>
              <a:p>
                <a:pPr marL="342900" lvl="0" indent="-342900">
                  <a:lnSpc>
                    <a:spcPct val="100000"/>
                  </a:lnSpc>
                  <a:buClr>
                    <a:srgbClr val="F79646"/>
                  </a:buClr>
                  <a:buFont typeface="Arial" panose="020B0604020202020204" pitchFamily="34" charset="0"/>
                  <a:buChar char="•"/>
                </a:pPr>
                <a:endParaRPr lang="de-DE" sz="900" dirty="0"/>
              </a:p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nstigstes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Angebot</m:t>
                              </m:r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zu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bewertendes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Angebot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ü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nstigstes</m:t>
                              </m:r>
                              <m:r>
                                <a:rPr lang="de-DE" sz="1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de-DE" sz="1600">
                                  <a:latin typeface="Cambria Math" panose="02040503050406030204" pitchFamily="18" charset="0"/>
                                </a:rPr>
                                <m:t>Angebot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maximal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erreichbare</m:t>
                      </m:r>
                      <m:r>
                        <a:rPr lang="de-DE" sz="1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1600">
                          <a:latin typeface="Cambria Math" panose="02040503050406030204" pitchFamily="18" charset="0"/>
                        </a:rPr>
                        <m:t>Punktzahl</m:t>
                      </m:r>
                    </m:oMath>
                  </m:oMathPara>
                </a14:m>
                <a:endParaRPr lang="de-DE" sz="1700" i="1" dirty="0"/>
              </a:p>
              <a:p>
                <a:pPr lvl="0">
                  <a:lnSpc>
                    <a:spcPct val="100000"/>
                  </a:lnSpc>
                </a:pPr>
                <a:endParaRPr lang="de-DE" sz="1700" i="1" dirty="0"/>
              </a:p>
              <a:p>
                <a:pPr lvl="0">
                  <a:lnSpc>
                    <a:spcPct val="100000"/>
                  </a:lnSpc>
                </a:pPr>
                <a:r>
                  <a:rPr lang="de-DE" sz="1400" i="1" dirty="0"/>
                  <a:t>Dieser Formel liegt zugrunde, dass ein Angebot mit dem doppelten Preis oder mehr 0 Punkte erhält.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4361893"/>
                <a:ext cx="8001120" cy="2153666"/>
              </a:xfrm>
              <a:prstGeom prst="rect">
                <a:avLst/>
              </a:prstGeom>
              <a:blipFill>
                <a:blip r:embed="rId8"/>
                <a:stretch>
                  <a:fillRect l="-685" t="-17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4441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>
                <a:sym typeface="Wingdings" panose="05000000000000000000" pitchFamily="2" charset="2"/>
              </a:rPr>
              <a:t>Angebotswertung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628650" y="1710907"/>
            <a:ext cx="7809216" cy="391273"/>
            <a:chOff x="0" y="935353"/>
            <a:chExt cx="7809216" cy="505652"/>
          </a:xfrm>
          <a:noFill/>
        </p:grpSpPr>
        <p:sp>
          <p:nvSpPr>
            <p:cNvPr id="18" name="Abgerundetes Rechteck 17"/>
            <p:cNvSpPr/>
            <p:nvPr/>
          </p:nvSpPr>
          <p:spPr>
            <a:xfrm>
              <a:off x="0" y="935353"/>
              <a:ext cx="7809216" cy="505652"/>
            </a:xfrm>
            <a:prstGeom prst="roundRect">
              <a:avLst/>
            </a:prstGeom>
            <a:grpFill/>
            <a:ln>
              <a:solidFill>
                <a:srgbClr val="FF99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Abgerundetes Rechteck 4"/>
            <p:cNvSpPr txBox="1"/>
            <p:nvPr/>
          </p:nvSpPr>
          <p:spPr>
            <a:xfrm>
              <a:off x="24684" y="960037"/>
              <a:ext cx="7759848" cy="45628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400" kern="1200" dirty="0">
                  <a:solidFill>
                    <a:schemeClr val="tx1"/>
                  </a:solidFill>
                </a:rPr>
                <a:t>Wertung qualitativer Kriterien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628650" y="2159292"/>
            <a:ext cx="76458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9646"/>
              </a:buClr>
              <a:buFont typeface="Arial" panose="020B0604020202020204" pitchFamily="34" charset="0"/>
              <a:buChar char="•"/>
            </a:pPr>
            <a:r>
              <a:rPr lang="de-DE" sz="2400" dirty="0"/>
              <a:t>Vergabe von Wertungspunkten</a:t>
            </a:r>
            <a:r>
              <a:rPr lang="de-DE" sz="2400"/>
              <a:t>, z.B.</a:t>
            </a:r>
            <a:endParaRPr lang="de-DE" sz="2400" dirty="0"/>
          </a:p>
          <a:p>
            <a:endParaRPr lang="de-DE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628649" y="3575031"/>
            <a:ext cx="6541890" cy="764809"/>
            <a:chOff x="3773239" y="2113395"/>
            <a:chExt cx="3306421" cy="826605"/>
          </a:xfrm>
        </p:grpSpPr>
        <p:sp>
          <p:nvSpPr>
            <p:cNvPr id="25" name="Abgerundetes Rechteck 2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6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/>
              <a:r>
                <a:rPr lang="de-DE" sz="1600" dirty="0">
                  <a:solidFill>
                    <a:schemeClr val="tx1"/>
                  </a:solidFill>
                </a:rPr>
                <a:t>Das Angebot entspricht den Anforderungen mit Einschränkungen. Erläuterungen zu … sind vorhanden.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628648" y="4501238"/>
            <a:ext cx="6541890" cy="764809"/>
            <a:chOff x="3773239" y="2113395"/>
            <a:chExt cx="3306421" cy="826605"/>
          </a:xfrm>
        </p:grpSpPr>
        <p:sp>
          <p:nvSpPr>
            <p:cNvPr id="28" name="Abgerundetes Rechteck 2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/>
              <a:r>
                <a:rPr lang="de-DE" sz="1600" dirty="0">
                  <a:solidFill>
                    <a:schemeClr val="tx1"/>
                  </a:solidFill>
                </a:rPr>
                <a:t>Das Angebot entspricht den Anforderungen. Erläuterungen zu … sind vorhanden. Diese werden konkret beschrieben und lassen einen erfolgreichen Abschluss des Projektes erwarten.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28647" y="5407746"/>
            <a:ext cx="6541890" cy="764809"/>
            <a:chOff x="3773239" y="2113395"/>
            <a:chExt cx="3306421" cy="826605"/>
          </a:xfrm>
        </p:grpSpPr>
        <p:sp>
          <p:nvSpPr>
            <p:cNvPr id="31" name="Abgerundetes Rechteck 30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2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/>
              <a:r>
                <a:rPr lang="de-DE" sz="1600" dirty="0">
                  <a:solidFill>
                    <a:schemeClr val="tx1"/>
                  </a:solidFill>
                </a:rPr>
                <a:t>Das Angebot ist der Zielerreichung in besonderer Weise dienlich. Die Voraussetzungen für eine </a:t>
              </a:r>
              <a:r>
                <a:rPr lang="de-DE" sz="1600" dirty="0" err="1">
                  <a:solidFill>
                    <a:schemeClr val="tx1"/>
                  </a:solidFill>
                </a:rPr>
                <a:t>Bepunktung</a:t>
              </a:r>
              <a:r>
                <a:rPr lang="de-DE" sz="1600" dirty="0">
                  <a:solidFill>
                    <a:schemeClr val="tx1"/>
                  </a:solidFill>
                </a:rPr>
                <a:t> mit 2 Punkten sind gegeben. Zusätzlich wird dargestellt, …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28646" y="2686658"/>
            <a:ext cx="6541890" cy="764809"/>
            <a:chOff x="3773239" y="2113395"/>
            <a:chExt cx="3306421" cy="826605"/>
          </a:xfrm>
        </p:grpSpPr>
        <p:sp>
          <p:nvSpPr>
            <p:cNvPr id="37" name="Abgerundetes Rechteck 3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8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>
                <a:spcAft>
                  <a:spcPts val="0"/>
                </a:spcAft>
              </a:pPr>
              <a:r>
                <a:rPr lang="de-DE" sz="1600" dirty="0">
                  <a:solidFill>
                    <a:schemeClr val="tx1"/>
                  </a:solidFill>
                </a:rPr>
                <a:t>Das Angebot entspricht nicht den Anforderungen. Schlüssige Erläuterungen zu… (Bezug zu Ausschreibungsunterlagen herstellen) fehlen.</a:t>
              </a:r>
            </a:p>
          </p:txBody>
        </p:sp>
      </p:grpSp>
      <p:cxnSp>
        <p:nvCxnSpPr>
          <p:cNvPr id="39" name="Gerader Verbinder 38"/>
          <p:cNvCxnSpPr/>
          <p:nvPr/>
        </p:nvCxnSpPr>
        <p:spPr>
          <a:xfrm flipV="1">
            <a:off x="7181026" y="3069062"/>
            <a:ext cx="305624" cy="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42"/>
          <p:cNvGrpSpPr/>
          <p:nvPr/>
        </p:nvGrpSpPr>
        <p:grpSpPr>
          <a:xfrm>
            <a:off x="7486650" y="2686658"/>
            <a:ext cx="951216" cy="764809"/>
            <a:chOff x="3773239" y="2113395"/>
            <a:chExt cx="3306421" cy="826605"/>
          </a:xfrm>
        </p:grpSpPr>
        <p:sp>
          <p:nvSpPr>
            <p:cNvPr id="44" name="Abgerundetes Rechteck 4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5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1600" b="1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483478" y="3573193"/>
            <a:ext cx="951216" cy="764809"/>
            <a:chOff x="3773239" y="2113395"/>
            <a:chExt cx="3306421" cy="826605"/>
          </a:xfrm>
        </p:grpSpPr>
        <p:sp>
          <p:nvSpPr>
            <p:cNvPr id="47" name="Abgerundetes Rechteck 4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8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16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cxnSp>
        <p:nvCxnSpPr>
          <p:cNvPr id="49" name="Gerader Verbinder 48"/>
          <p:cNvCxnSpPr/>
          <p:nvPr/>
        </p:nvCxnSpPr>
        <p:spPr>
          <a:xfrm flipV="1">
            <a:off x="7177854" y="3978833"/>
            <a:ext cx="305624" cy="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/>
          <p:nvPr/>
        </p:nvCxnSpPr>
        <p:spPr>
          <a:xfrm flipV="1">
            <a:off x="7167714" y="5811198"/>
            <a:ext cx="305624" cy="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 flipV="1">
            <a:off x="7167714" y="4893257"/>
            <a:ext cx="305624" cy="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51"/>
          <p:cNvGrpSpPr/>
          <p:nvPr/>
        </p:nvGrpSpPr>
        <p:grpSpPr>
          <a:xfrm>
            <a:off x="7473338" y="4501235"/>
            <a:ext cx="951216" cy="764809"/>
            <a:chOff x="3773239" y="2113395"/>
            <a:chExt cx="3306421" cy="826605"/>
          </a:xfrm>
        </p:grpSpPr>
        <p:sp>
          <p:nvSpPr>
            <p:cNvPr id="53" name="Abgerundetes Rechteck 52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4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16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7473338" y="5408692"/>
            <a:ext cx="951216" cy="764809"/>
            <a:chOff x="3773239" y="2113395"/>
            <a:chExt cx="3306421" cy="826605"/>
          </a:xfrm>
        </p:grpSpPr>
        <p:sp>
          <p:nvSpPr>
            <p:cNvPr id="56" name="Abgerundetes Rechteck 5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57" name="Abgerundetes Rechteck 4"/>
            <p:cNvSpPr txBox="1"/>
            <p:nvPr/>
          </p:nvSpPr>
          <p:spPr>
            <a:xfrm>
              <a:off x="3797449" y="2137605"/>
              <a:ext cx="3258001" cy="77818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16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349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69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Clr>
                <a:srgbClr val="D60000"/>
              </a:buClr>
            </a:pPr>
            <a:r>
              <a:rPr lang="de-DE" dirty="0"/>
              <a:t>Beispiel Wertungsmatrix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2677" y="5451637"/>
            <a:ext cx="770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Das günstigste Angebot ist nicht immer das wirtschaftlichste Angebot!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518660"/>
              </p:ext>
            </p:extLst>
          </p:nvPr>
        </p:nvGraphicFramePr>
        <p:xfrm>
          <a:off x="682677" y="1865377"/>
          <a:ext cx="7601786" cy="3333957"/>
        </p:xfrm>
        <a:graphic>
          <a:graphicData uri="http://schemas.openxmlformats.org/drawingml/2006/table">
            <a:tbl>
              <a:tblPr/>
              <a:tblGrid>
                <a:gridCol w="3113051">
                  <a:extLst>
                    <a:ext uri="{9D8B030D-6E8A-4147-A177-3AD203B41FA5}">
                      <a16:colId xmlns:a16="http://schemas.microsoft.com/office/drawing/2014/main" val="2229574913"/>
                    </a:ext>
                  </a:extLst>
                </a:gridCol>
                <a:gridCol w="2338017">
                  <a:extLst>
                    <a:ext uri="{9D8B030D-6E8A-4147-A177-3AD203B41FA5}">
                      <a16:colId xmlns:a16="http://schemas.microsoft.com/office/drawing/2014/main" val="956850958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3879831642"/>
                    </a:ext>
                  </a:extLst>
                </a:gridCol>
                <a:gridCol w="1075359">
                  <a:extLst>
                    <a:ext uri="{9D8B030D-6E8A-4147-A177-3AD203B41FA5}">
                      <a16:colId xmlns:a16="http://schemas.microsoft.com/office/drawing/2014/main" val="4275788353"/>
                    </a:ext>
                  </a:extLst>
                </a:gridCol>
              </a:tblGrid>
              <a:tr h="331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Zuschlagkriterium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Gewichtungsfaktor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 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589453"/>
                  </a:ext>
                </a:extLst>
              </a:tr>
              <a:tr h="331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Preis in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866253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Preis in Punkten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60352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Faktor x Punkte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73917"/>
                  </a:ext>
                </a:extLst>
              </a:tr>
              <a:tr h="20707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866887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Konzept Qualitätsmanagement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0607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Faktor x Punkte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66806"/>
                  </a:ext>
                </a:extLst>
              </a:tr>
              <a:tr h="20707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714668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Technische Eigenschaften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621283"/>
                  </a:ext>
                </a:extLst>
              </a:tr>
              <a:tr h="32097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Faktor x Punkte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70510"/>
                  </a:ext>
                </a:extLst>
              </a:tr>
              <a:tr h="331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61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59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Öffentlicher Auftrag </a:t>
            </a:r>
            <a:br>
              <a:rPr lang="de-DE" dirty="0"/>
            </a:br>
            <a:r>
              <a:rPr lang="de-DE" sz="2000" dirty="0"/>
              <a:t>(oder sonstige Verpflichtung zur Beachtung von Vergaberecht)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dirty="0"/>
              <a:t>Keine Ausnahme vom Vergaberecht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306259"/>
            <a:ext cx="7809215" cy="523220"/>
          </a:xfrm>
        </p:spPr>
        <p:txBody>
          <a:bodyPr/>
          <a:lstStyle/>
          <a:p>
            <a:r>
              <a:rPr lang="de-DE" dirty="0"/>
              <a:t>Muss ich Vergaberecht beachten?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261584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854005" y="3084394"/>
            <a:ext cx="5781294" cy="270478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Zuschlagsentscheidung treffen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Registerabfragen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Ggf. Information unterlegender Bieter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Zuschlag</a:t>
            </a: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de-DE" sz="2400" dirty="0"/>
              <a:t>Bekanntmachungs- und Meldepflichten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70</a:t>
            </a:fld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706222718"/>
              </p:ext>
            </p:extLst>
          </p:nvPr>
        </p:nvGraphicFramePr>
        <p:xfrm>
          <a:off x="619506" y="1160273"/>
          <a:ext cx="8138160" cy="12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feil nach unten 8"/>
          <p:cNvSpPr/>
          <p:nvPr/>
        </p:nvSpPr>
        <p:spPr>
          <a:xfrm>
            <a:off x="6744652" y="2589345"/>
            <a:ext cx="523875" cy="30244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163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200" dirty="0"/>
              <a:t>Zuschlagsentscheidung treffen</a:t>
            </a:r>
          </a:p>
          <a:p>
            <a:r>
              <a:rPr lang="de-DE" sz="2200" dirty="0"/>
              <a:t>Registerabfragen</a:t>
            </a:r>
          </a:p>
          <a:p>
            <a:endParaRPr lang="de-DE" sz="4400" dirty="0"/>
          </a:p>
          <a:p>
            <a:endParaRPr lang="de-DE" dirty="0"/>
          </a:p>
          <a:p>
            <a:r>
              <a:rPr lang="de-DE" sz="2200" dirty="0"/>
              <a:t>Information unterlegener Bieter</a:t>
            </a:r>
          </a:p>
          <a:p>
            <a:pPr lvl="1"/>
            <a:r>
              <a:rPr lang="de-DE" sz="2000" dirty="0"/>
              <a:t>EU: 15-Tage Informationsfrist vor Zuschlag (§ 134 GWB)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National: Unterrichtung nach Zuschlag (§ 46 UVgO, bzw. § 19 VOB/A) </a:t>
            </a:r>
          </a:p>
          <a:p>
            <a:r>
              <a:rPr lang="de-DE" sz="2200" dirty="0"/>
              <a:t>Zuschlagsschreiben</a:t>
            </a:r>
          </a:p>
          <a:p>
            <a:r>
              <a:rPr lang="de-DE" sz="2200" dirty="0"/>
              <a:t>Bedeutung des Zuschlags: Vertragsschluss - </a:t>
            </a:r>
            <a:r>
              <a:rPr lang="de-DE" sz="2200" dirty="0">
                <a:sym typeface="Wingdings" panose="05000000000000000000" pitchFamily="2" charset="2"/>
              </a:rPr>
              <a:t>kein weiterer Vertrag erforderlich</a:t>
            </a:r>
            <a:endParaRPr lang="de-DE" sz="2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523220"/>
          </a:xfrm>
        </p:spPr>
        <p:txBody>
          <a:bodyPr/>
          <a:lstStyle/>
          <a:p>
            <a:r>
              <a:rPr lang="de-DE" dirty="0"/>
              <a:t>Zuschlag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28650" y="2675975"/>
            <a:ext cx="2687817" cy="916294"/>
            <a:chOff x="1689" y="0"/>
            <a:chExt cx="3602645" cy="1148904"/>
          </a:xfrm>
          <a:noFill/>
        </p:grpSpPr>
        <p:sp>
          <p:nvSpPr>
            <p:cNvPr id="10" name="Abgerundetes Rechteck 9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b="1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Tariftreueregister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Ab 10.000 Euro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Nicht bei Lieferleistungen</a:t>
              </a: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425116" y="2680482"/>
            <a:ext cx="2687817" cy="916294"/>
            <a:chOff x="1689" y="0"/>
            <a:chExt cx="3602645" cy="1148904"/>
          </a:xfrm>
          <a:noFill/>
        </p:grpSpPr>
        <p:sp>
          <p:nvSpPr>
            <p:cNvPr id="16" name="Abgerundetes Rechteck 15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b="1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Wettbewerbsregister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Ab 30.000 Euro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Alle Leistungsarten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221582" y="2677853"/>
            <a:ext cx="2687817" cy="916294"/>
            <a:chOff x="1689" y="0"/>
            <a:chExt cx="3602645" cy="1148904"/>
          </a:xfrm>
          <a:noFill/>
        </p:grpSpPr>
        <p:sp>
          <p:nvSpPr>
            <p:cNvPr id="19" name="Abgerundetes Rechteck 18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200" b="1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Hauptzollamt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Ab 30.000 Euro</a:t>
              </a:r>
            </a:p>
            <a:p>
              <a:pPr marL="342900" lvl="0" indent="-342900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lr>
                  <a:srgbClr val="F79646"/>
                </a:buClr>
                <a:buFontTx/>
                <a:buChar char="-"/>
              </a:pPr>
              <a:r>
                <a:rPr lang="de-DE" sz="1600" dirty="0">
                  <a:solidFill>
                    <a:schemeClr val="tx1"/>
                  </a:solidFill>
                  <a:latin typeface="Calibri"/>
                </a:rPr>
                <a:t>i.d.R. nur Bauleistungen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2972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523220"/>
          </a:xfrm>
        </p:spPr>
        <p:txBody>
          <a:bodyPr/>
          <a:lstStyle/>
          <a:p>
            <a:r>
              <a:rPr lang="de-DE" dirty="0"/>
              <a:t>Bekanntmachungs- und Meldepflichten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689008" y="2211619"/>
            <a:ext cx="3844250" cy="1721348"/>
            <a:chOff x="1689" y="0"/>
            <a:chExt cx="3602645" cy="1148904"/>
          </a:xfrm>
          <a:noFill/>
        </p:grpSpPr>
        <p:sp>
          <p:nvSpPr>
            <p:cNvPr id="10" name="Abgerundetes Rechteck 9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400" b="1" kern="120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SoKoM</a:t>
              </a:r>
              <a:endParaRPr lang="de-DE" sz="22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marL="342900" indent="-34290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&gt; 3.000 € Dienstleistungen</a:t>
              </a:r>
            </a:p>
            <a:p>
              <a:pPr marL="342900" indent="-34290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&gt; 5.000 € Bau- und freiberufliche Leistungen</a:t>
              </a:r>
            </a:p>
            <a:p>
              <a:pPr marL="342900" indent="-34290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Nicht bei Lieferleistungen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821422" y="2211619"/>
            <a:ext cx="3844250" cy="1721348"/>
            <a:chOff x="1689" y="0"/>
            <a:chExt cx="3602645" cy="1148904"/>
          </a:xfrm>
          <a:noFill/>
        </p:grpSpPr>
        <p:sp>
          <p:nvSpPr>
            <p:cNvPr id="14" name="Abgerundetes Rechteck 13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400" b="1" kern="120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Destatis</a:t>
              </a:r>
              <a:endParaRPr lang="de-DE" sz="22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marL="285750" indent="-28575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Ab 25.000 €</a:t>
              </a:r>
            </a:p>
            <a:p>
              <a:pPr marL="285750" indent="-28575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Alle Leistungsarten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689008" y="4164776"/>
            <a:ext cx="3844250" cy="1721348"/>
            <a:chOff x="1689" y="0"/>
            <a:chExt cx="3602645" cy="1148904"/>
          </a:xfrm>
          <a:noFill/>
        </p:grpSpPr>
        <p:sp>
          <p:nvSpPr>
            <p:cNvPr id="17" name="Abgerundetes Rechteck 16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400" b="1" kern="120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Nachträgl</a:t>
              </a:r>
              <a:r>
                <a:rPr lang="de-DE" sz="2400" b="1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. Information</a:t>
              </a:r>
              <a:endParaRPr lang="de-DE" sz="22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marL="285750" indent="-28575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Ab 50.000 €</a:t>
              </a:r>
            </a:p>
            <a:p>
              <a:pPr marL="285750" indent="-28575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Nur für bestimmte Verfahren</a:t>
              </a: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4821422" y="4164776"/>
            <a:ext cx="3844250" cy="1721348"/>
            <a:chOff x="1689" y="0"/>
            <a:chExt cx="3602645" cy="1148904"/>
          </a:xfrm>
          <a:noFill/>
        </p:grpSpPr>
        <p:sp>
          <p:nvSpPr>
            <p:cNvPr id="24" name="Abgerundetes Rechteck 23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F79646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de-DE" sz="2400" b="1" kern="1200" dirty="0" err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Nachträgl</a:t>
              </a:r>
              <a:r>
                <a:rPr lang="de-DE" sz="2400" b="1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. Bekanntmachung</a:t>
              </a:r>
              <a:endParaRPr lang="de-DE" sz="2200" b="1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  <a:p>
              <a:pPr marL="342900" indent="-34290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Ab EU-Schwellenwert</a:t>
              </a:r>
            </a:p>
            <a:p>
              <a:pPr marL="342900" indent="-342900">
                <a:buClr>
                  <a:srgbClr val="F79646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Alle Leistungsarten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7379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48" y="1194689"/>
            <a:ext cx="7886700" cy="21428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de-DE" sz="2400" dirty="0"/>
              <a:t>Zentrale Normen:</a:t>
            </a:r>
          </a:p>
          <a:p>
            <a:pPr lvl="1">
              <a:lnSpc>
                <a:spcPct val="100000"/>
              </a:lnSpc>
            </a:pPr>
            <a:r>
              <a:rPr lang="de-DE" sz="2200" b="1" dirty="0"/>
              <a:t>Oberschwellenbereich: § 132 GWB </a:t>
            </a:r>
            <a:r>
              <a:rPr lang="de-DE" sz="1600" dirty="0"/>
              <a:t>(= § 22 EU VOB/A)</a:t>
            </a:r>
          </a:p>
          <a:p>
            <a:pPr lvl="1">
              <a:lnSpc>
                <a:spcPct val="100000"/>
              </a:lnSpc>
            </a:pPr>
            <a:r>
              <a:rPr lang="de-DE" sz="2200" b="1" dirty="0"/>
              <a:t>Unterschwellenbereich: 47 UVgO; 22 VOB/A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Grundsatz: Wesentliche Änderungen erfordern ein neues Vergabeverfahren</a:t>
            </a:r>
          </a:p>
          <a:p>
            <a:pPr>
              <a:lnSpc>
                <a:spcPct val="100000"/>
              </a:lnSpc>
            </a:pPr>
            <a:r>
              <a:rPr lang="de-DE" sz="2400" dirty="0"/>
              <a:t>Wichtig: Dokumentation</a:t>
            </a:r>
          </a:p>
          <a:p>
            <a:endParaRPr lang="de-DE" sz="1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73</a:t>
            </a:fld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3964950" y="4839878"/>
            <a:ext cx="1214097" cy="384048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Abgerundetes Rechteck 4"/>
            <p:cNvSpPr txBox="1"/>
            <p:nvPr/>
          </p:nvSpPr>
          <p:spPr>
            <a:xfrm>
              <a:off x="3821660" y="2137605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686050" y="4188267"/>
            <a:ext cx="1214097" cy="384363"/>
            <a:chOff x="3773239" y="2113395"/>
            <a:chExt cx="3306421" cy="827283"/>
          </a:xfrm>
          <a:solidFill>
            <a:srgbClr val="008080">
              <a:alpha val="60000"/>
            </a:srgbClr>
          </a:solidFill>
        </p:grpSpPr>
        <p:sp>
          <p:nvSpPr>
            <p:cNvPr id="27" name="Abgerundetes Rechteck 2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Abgerundetes Rechteck 4"/>
            <p:cNvSpPr txBox="1"/>
            <p:nvPr/>
          </p:nvSpPr>
          <p:spPr>
            <a:xfrm>
              <a:off x="3821660" y="216249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30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628647" y="3493008"/>
            <a:ext cx="78867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/>
              <a:t>Beispiel: </a:t>
            </a:r>
          </a:p>
          <a:p>
            <a:pPr marL="342900" indent="-3429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Studie zur Stadtentwicklung Stadtteile A, B, C</a:t>
            </a:r>
          </a:p>
          <a:p>
            <a:pPr marL="342900" indent="-3429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Auftragswert: 	                 </a:t>
            </a:r>
          </a:p>
          <a:p>
            <a:pPr marL="342900" indent="-3429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Änderung: Stadtteil D muss ebenfalls untersucht werden</a:t>
            </a:r>
          </a:p>
          <a:p>
            <a:pPr marL="342900" indent="-342900"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de-DE" sz="2200" dirty="0"/>
              <a:t>Kosten Studie Stadtteil D:</a:t>
            </a:r>
          </a:p>
          <a:p>
            <a:endParaRPr lang="de-DE" sz="2200" b="1" dirty="0"/>
          </a:p>
          <a:p>
            <a:r>
              <a:rPr lang="de-DE" sz="2200" b="1" dirty="0"/>
              <a:t>Frage: </a:t>
            </a:r>
            <a:r>
              <a:rPr lang="de-DE" sz="2200" dirty="0"/>
              <a:t>Ist die Durchführung eines neuen Vergabeverfahrens erforderlich</a:t>
            </a:r>
            <a:r>
              <a:rPr lang="de-D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002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Oberschwelle oder Unterschwelle?</a:t>
            </a:r>
          </a:p>
          <a:p>
            <a:r>
              <a:rPr lang="de-DE" sz="2400" b="1" dirty="0"/>
              <a:t>De </a:t>
            </a:r>
            <a:r>
              <a:rPr lang="de-DE" sz="2400" b="1" dirty="0" err="1"/>
              <a:t>minimis</a:t>
            </a:r>
            <a:r>
              <a:rPr lang="de-DE" sz="2400" b="1" dirty="0"/>
              <a:t>-Regelung? </a:t>
            </a:r>
            <a:r>
              <a:rPr lang="de-DE" sz="2400" dirty="0"/>
              <a:t>§ 132 Abs. 3 GWB </a:t>
            </a:r>
          </a:p>
          <a:p>
            <a:pPr lvl="1"/>
            <a:r>
              <a:rPr lang="de-DE" sz="2200" dirty="0"/>
              <a:t>Keine Änderung des Gesamtcharakters</a:t>
            </a:r>
          </a:p>
          <a:p>
            <a:pPr lvl="1"/>
            <a:r>
              <a:rPr lang="de-DE" sz="2200" dirty="0"/>
              <a:t>Wert der Änderung überschreitet nicht den jeweils maßgeblichen EU-Schwellenwert</a:t>
            </a:r>
          </a:p>
          <a:p>
            <a:pPr lvl="1"/>
            <a:r>
              <a:rPr lang="de-DE" sz="2200" dirty="0"/>
              <a:t>Der Wert der Änderung beträgt bei Liefer- und Dienstleistungen nicht mehr als 10 % und bei Bauaufträgen nicht mehr als 15 % des ursprünglichen Auftragswertes</a:t>
            </a:r>
          </a:p>
          <a:p>
            <a:pPr lvl="1"/>
            <a:endParaRPr lang="de-DE" sz="2200" dirty="0"/>
          </a:p>
          <a:p>
            <a:pPr lvl="1"/>
            <a:endParaRPr lang="de-DE" sz="2200" dirty="0"/>
          </a:p>
          <a:p>
            <a:pPr lvl="1"/>
            <a:r>
              <a:rPr lang="de-DE" sz="2000" dirty="0"/>
              <a:t>Mehrere aufeinander folgende Änderungen: Gesamtwert (Addition) der Änderungen maßgeblich, § 132 Abs. 3 S. 2 GWB </a:t>
            </a:r>
          </a:p>
          <a:p>
            <a:endParaRPr lang="de-DE" sz="26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74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Auftragswert: 			    Kosten der Änderung: 	</a:t>
            </a:r>
          </a:p>
        </p:txBody>
      </p:sp>
      <p:sp>
        <p:nvSpPr>
          <p:cNvPr id="15" name="Plus 14"/>
          <p:cNvSpPr/>
          <p:nvPr/>
        </p:nvSpPr>
        <p:spPr>
          <a:xfrm>
            <a:off x="5798562" y="2739618"/>
            <a:ext cx="319596" cy="328474"/>
          </a:xfrm>
          <a:prstGeom prst="mathPlus">
            <a:avLst/>
          </a:prstGeom>
          <a:solidFill>
            <a:srgbClr val="008080">
              <a:alpha val="50196"/>
            </a:srgbClr>
          </a:solidFill>
          <a:ln>
            <a:solidFill>
              <a:srgbClr val="00808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7609684" y="4374613"/>
            <a:ext cx="349232" cy="263985"/>
          </a:xfrm>
          <a:prstGeom prst="mathMinus">
            <a:avLst/>
          </a:prstGeom>
          <a:solidFill>
            <a:srgbClr val="008080">
              <a:alpha val="50000"/>
            </a:srgbClr>
          </a:solidFill>
          <a:ln>
            <a:solidFill>
              <a:srgbClr val="0080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/>
          <p:cNvSpPr/>
          <p:nvPr/>
        </p:nvSpPr>
        <p:spPr>
          <a:xfrm>
            <a:off x="896112" y="1795018"/>
            <a:ext cx="1789938" cy="466344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Plus 32"/>
          <p:cNvSpPr/>
          <p:nvPr/>
        </p:nvSpPr>
        <p:spPr>
          <a:xfrm>
            <a:off x="5146290" y="3376363"/>
            <a:ext cx="319596" cy="328474"/>
          </a:xfrm>
          <a:prstGeom prst="mathPlus">
            <a:avLst/>
          </a:prstGeom>
          <a:solidFill>
            <a:srgbClr val="008080">
              <a:alpha val="50196"/>
            </a:srgbClr>
          </a:solidFill>
          <a:ln>
            <a:solidFill>
              <a:srgbClr val="00808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7486650" y="1262187"/>
            <a:ext cx="1214097" cy="384048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36" name="Abgerundetes Rechteck 3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7" name="Abgerundetes Rechteck 4"/>
            <p:cNvSpPr txBox="1"/>
            <p:nvPr/>
          </p:nvSpPr>
          <p:spPr>
            <a:xfrm>
              <a:off x="3821660" y="2151091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775708" y="1210374"/>
            <a:ext cx="1216587" cy="392417"/>
            <a:chOff x="3773239" y="2113395"/>
            <a:chExt cx="3313202" cy="844618"/>
          </a:xfrm>
          <a:solidFill>
            <a:srgbClr val="008080">
              <a:alpha val="60000"/>
            </a:srgbClr>
          </a:solidFill>
        </p:grpSpPr>
        <p:sp>
          <p:nvSpPr>
            <p:cNvPr id="39" name="Abgerundetes Rechteck 3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Abgerundetes Rechteck 4"/>
            <p:cNvSpPr txBox="1"/>
            <p:nvPr/>
          </p:nvSpPr>
          <p:spPr>
            <a:xfrm>
              <a:off x="3828441" y="2179827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300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5486050" y="3376362"/>
            <a:ext cx="2768346" cy="328475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42" name="Abgerundetes Rechteck 41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3" name="Abgerundetes Rechteck 4"/>
            <p:cNvSpPr txBox="1"/>
            <p:nvPr/>
          </p:nvSpPr>
          <p:spPr>
            <a:xfrm>
              <a:off x="3821660" y="2137604"/>
              <a:ext cx="3258000" cy="7781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 ist unter 221.000 €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391535" y="4708338"/>
            <a:ext cx="2768346" cy="328475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45" name="Abgerundetes Rechteck 44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6" name="Abgerundetes Rechteck 4"/>
            <p:cNvSpPr txBox="1"/>
            <p:nvPr/>
          </p:nvSpPr>
          <p:spPr>
            <a:xfrm>
              <a:off x="3821660" y="2161815"/>
              <a:ext cx="3258000" cy="7781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 ist über 30.000 €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" grpId="0" animBg="1"/>
      <p:bldP spid="3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75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Auftragswert: 			    Kosten der Änderung: 	</a:t>
            </a:r>
          </a:p>
        </p:txBody>
      </p:sp>
      <p:grpSp>
        <p:nvGrpSpPr>
          <p:cNvPr id="35" name="Gruppieren 34"/>
          <p:cNvGrpSpPr/>
          <p:nvPr/>
        </p:nvGrpSpPr>
        <p:grpSpPr>
          <a:xfrm>
            <a:off x="7486650" y="1262187"/>
            <a:ext cx="1214097" cy="384048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36" name="Abgerundetes Rechteck 35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7" name="Abgerundetes Rechteck 4"/>
            <p:cNvSpPr txBox="1"/>
            <p:nvPr/>
          </p:nvSpPr>
          <p:spPr>
            <a:xfrm>
              <a:off x="3821660" y="2137605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775708" y="1210374"/>
            <a:ext cx="1214097" cy="384048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39" name="Abgerundetes Rechteck 3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0" name="Abgerundetes Rechteck 4"/>
            <p:cNvSpPr txBox="1"/>
            <p:nvPr/>
          </p:nvSpPr>
          <p:spPr>
            <a:xfrm>
              <a:off x="3821660" y="2160002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300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Inhaltsplatzhalter 1"/>
          <p:cNvSpPr>
            <a:spLocks noGrp="1"/>
          </p:cNvSpPr>
          <p:nvPr>
            <p:ph idx="1"/>
          </p:nvPr>
        </p:nvSpPr>
        <p:spPr>
          <a:xfrm>
            <a:off x="646584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de-DE" sz="2200" b="1" dirty="0"/>
              <a:t>Ausnahmetatbestände? </a:t>
            </a:r>
            <a:r>
              <a:rPr lang="de-DE" sz="2200" dirty="0"/>
              <a:t>§ 132 Abs. 2 GWB 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Nr. 1: Überprüfungsklauseln und Optionen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Nr. 2: Erforderlichkeit zusätzlicher Leistungen + Probleme Wechsel Auftragnehmer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Nr. 3: unvorhersehbare Umstände</a:t>
            </a:r>
          </a:p>
          <a:p>
            <a:pPr lvl="1">
              <a:lnSpc>
                <a:spcPct val="100000"/>
              </a:lnSpc>
            </a:pPr>
            <a:r>
              <a:rPr lang="de-DE" sz="2000" dirty="0"/>
              <a:t>Nr. 4: Wechsel des Auftragnehmers</a:t>
            </a:r>
          </a:p>
          <a:p>
            <a:r>
              <a:rPr lang="de-DE" sz="2200" dirty="0"/>
              <a:t>Zusätzliche Voraussetzungen Nr. 2, 3 </a:t>
            </a:r>
          </a:p>
          <a:p>
            <a:pPr marL="742950" lvl="1" indent="-285750">
              <a:lnSpc>
                <a:spcPct val="100000"/>
              </a:lnSpc>
            </a:pPr>
            <a:r>
              <a:rPr lang="de-DE" sz="2000" dirty="0"/>
              <a:t>Erhöhung des Preises um nicht mehr als 50 % des Wertes des ursprünglichen Auftrages</a:t>
            </a:r>
          </a:p>
          <a:p>
            <a:pPr marL="742950" lvl="1" indent="-285750">
              <a:lnSpc>
                <a:spcPct val="100000"/>
              </a:lnSpc>
            </a:pPr>
            <a:r>
              <a:rPr lang="de-DE" sz="2000" dirty="0"/>
              <a:t>Einzelwert maßgeblich bei mehreren aufeinanderfolgenden Änderungen, sofern keine gezielte Umgehung des Vergaberechts</a:t>
            </a:r>
          </a:p>
          <a:p>
            <a:pPr marL="742950" lvl="1" indent="-285750">
              <a:lnSpc>
                <a:spcPct val="100000"/>
              </a:lnSpc>
            </a:pPr>
            <a:r>
              <a:rPr lang="de-DE" sz="2000" dirty="0"/>
              <a:t>Bekanntmachung im Amtsblatt der Europäischen Union</a:t>
            </a:r>
          </a:p>
          <a:p>
            <a:pPr marL="285750" indent="-285750"/>
            <a:r>
              <a:rPr lang="de-DE" sz="2200" dirty="0"/>
              <a:t>Ergebnis: Durchführung eines neuen Vergabeverfahrens?</a:t>
            </a:r>
          </a:p>
        </p:txBody>
      </p:sp>
      <p:sp>
        <p:nvSpPr>
          <p:cNvPr id="25" name="Minus 24"/>
          <p:cNvSpPr/>
          <p:nvPr/>
        </p:nvSpPr>
        <p:spPr>
          <a:xfrm>
            <a:off x="5799172" y="2216629"/>
            <a:ext cx="349232" cy="263985"/>
          </a:xfrm>
          <a:prstGeom prst="mathMinus">
            <a:avLst/>
          </a:prstGeom>
          <a:solidFill>
            <a:srgbClr val="008080">
              <a:alpha val="50000"/>
            </a:srgbClr>
          </a:solidFill>
          <a:ln>
            <a:solidFill>
              <a:srgbClr val="0080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3056869" y="2782566"/>
            <a:ext cx="1796446" cy="328475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27" name="Abgerundetes Rechteck 2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8" name="Abgerundetes Rechteck 4"/>
            <p:cNvSpPr txBox="1"/>
            <p:nvPr/>
          </p:nvSpPr>
          <p:spPr>
            <a:xfrm>
              <a:off x="3803179" y="2148709"/>
              <a:ext cx="3258000" cy="7478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einzelfallabhängig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4929416" y="3119621"/>
            <a:ext cx="1796446" cy="328475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30" name="Abgerundetes Rechteck 29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Abgerundetes Rechteck 4"/>
            <p:cNvSpPr txBox="1"/>
            <p:nvPr/>
          </p:nvSpPr>
          <p:spPr>
            <a:xfrm>
              <a:off x="3821660" y="2140223"/>
              <a:ext cx="3258000" cy="7781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einzelfallabhängig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Minus 31"/>
          <p:cNvSpPr/>
          <p:nvPr/>
        </p:nvSpPr>
        <p:spPr>
          <a:xfrm>
            <a:off x="5055460" y="3495493"/>
            <a:ext cx="349232" cy="263985"/>
          </a:xfrm>
          <a:prstGeom prst="mathMinus">
            <a:avLst/>
          </a:prstGeom>
          <a:solidFill>
            <a:srgbClr val="008080">
              <a:alpha val="50000"/>
            </a:srgbClr>
          </a:solidFill>
          <a:ln>
            <a:solidFill>
              <a:srgbClr val="0080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/>
          <p:cNvGrpSpPr/>
          <p:nvPr/>
        </p:nvGrpSpPr>
        <p:grpSpPr>
          <a:xfrm>
            <a:off x="4456620" y="4492601"/>
            <a:ext cx="2768346" cy="328475"/>
            <a:chOff x="3773239" y="2113395"/>
            <a:chExt cx="3306421" cy="826605"/>
          </a:xfrm>
          <a:solidFill>
            <a:srgbClr val="008080">
              <a:alpha val="60000"/>
            </a:srgbClr>
          </a:solidFill>
        </p:grpSpPr>
        <p:sp>
          <p:nvSpPr>
            <p:cNvPr id="47" name="Abgerundetes Rechteck 46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8" name="Abgerundetes Rechteck 4"/>
            <p:cNvSpPr txBox="1"/>
            <p:nvPr/>
          </p:nvSpPr>
          <p:spPr>
            <a:xfrm>
              <a:off x="3821660" y="2118800"/>
              <a:ext cx="3258000" cy="7781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bg1"/>
                  </a:solidFill>
                  <a:latin typeface="Calibri"/>
                </a:rPr>
                <a:t>5</a:t>
              </a:r>
              <a:r>
                <a:rPr lang="de-DE" sz="1800" kern="1200" dirty="0">
                  <a:solidFill>
                    <a:schemeClr val="bg1"/>
                  </a:solidFill>
                  <a:latin typeface="Calibri"/>
                </a:rPr>
                <a:t>0.000 € ist unter 150.000 €</a:t>
              </a:r>
              <a:endParaRPr lang="de-DE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Plus 48"/>
          <p:cNvSpPr/>
          <p:nvPr/>
        </p:nvSpPr>
        <p:spPr>
          <a:xfrm>
            <a:off x="4124833" y="4484055"/>
            <a:ext cx="319596" cy="328474"/>
          </a:xfrm>
          <a:prstGeom prst="mathPlus">
            <a:avLst/>
          </a:prstGeom>
          <a:solidFill>
            <a:srgbClr val="008080">
              <a:alpha val="50196"/>
            </a:srgbClr>
          </a:solidFill>
          <a:ln>
            <a:solidFill>
              <a:srgbClr val="00808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Plus 49"/>
          <p:cNvSpPr/>
          <p:nvPr/>
        </p:nvSpPr>
        <p:spPr>
          <a:xfrm>
            <a:off x="7445103" y="5786231"/>
            <a:ext cx="319596" cy="328474"/>
          </a:xfrm>
          <a:prstGeom prst="mathPlus">
            <a:avLst/>
          </a:prstGeom>
          <a:solidFill>
            <a:srgbClr val="008080">
              <a:alpha val="50196"/>
            </a:srgbClr>
          </a:solidFill>
          <a:ln>
            <a:solidFill>
              <a:srgbClr val="008080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/>
        </p:nvCxnSpPr>
        <p:spPr>
          <a:xfrm flipH="1">
            <a:off x="7764699" y="5788761"/>
            <a:ext cx="174994" cy="323413"/>
          </a:xfrm>
          <a:prstGeom prst="line">
            <a:avLst/>
          </a:prstGeom>
          <a:ln>
            <a:solidFill>
              <a:srgbClr val="008080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inus 50"/>
          <p:cNvSpPr/>
          <p:nvPr/>
        </p:nvSpPr>
        <p:spPr>
          <a:xfrm>
            <a:off x="7939693" y="5818474"/>
            <a:ext cx="349232" cy="263985"/>
          </a:xfrm>
          <a:prstGeom prst="mathMinus">
            <a:avLst/>
          </a:prstGeom>
          <a:solidFill>
            <a:srgbClr val="008080">
              <a:alpha val="50000"/>
            </a:srgbClr>
          </a:solidFill>
          <a:ln>
            <a:solidFill>
              <a:srgbClr val="0080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69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49" grpId="0" animBg="1"/>
      <p:bldP spid="50" grpId="0" animBg="1"/>
      <p:bldP spid="51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200" b="1" dirty="0"/>
              <a:t>§ 132 Abs. 1 S. 1 GWB</a:t>
            </a:r>
            <a:r>
              <a:rPr lang="de-DE" sz="2200" dirty="0"/>
              <a:t>: Ist ein neues Vergabeverfahren durchzuführen, weil eines der Regelbeispiele für wesentliche Änderungen eingreift? z.B.</a:t>
            </a:r>
            <a:r>
              <a:rPr lang="de-DE" sz="2400" dirty="0"/>
              <a:t>	</a:t>
            </a:r>
          </a:p>
          <a:p>
            <a:pPr lvl="1"/>
            <a:r>
              <a:rPr lang="de-DE" sz="2000" dirty="0"/>
              <a:t>Nr. 1: Änderung der ursprünglichen Vergabebedingungen</a:t>
            </a:r>
          </a:p>
          <a:p>
            <a:pPr lvl="1"/>
            <a:r>
              <a:rPr lang="de-DE" sz="2000" dirty="0"/>
              <a:t>Nr. 2: Verschiebung des wirtschaftlichen Gleichgewichts zugunsten des Auftragnehmers </a:t>
            </a:r>
          </a:p>
          <a:p>
            <a:r>
              <a:rPr lang="de-DE" sz="2200" b="1" dirty="0"/>
              <a:t>§ 132 Abs. 1 S. 2 GWB</a:t>
            </a:r>
            <a:r>
              <a:rPr lang="de-DE" sz="2200" dirty="0"/>
              <a:t>: Ist ein neues Vergabeverfahren durchzuführen, weil eine wesentliche Änderung vorliegt? „offene Wesentlichkeitsprüfung“</a:t>
            </a:r>
          </a:p>
          <a:p>
            <a:pPr lvl="1"/>
            <a:r>
              <a:rPr lang="de-DE" sz="2000" dirty="0"/>
              <a:t>„Wesentlich sind Änderungen, die dazu führen, dass sich der öffentliche Auftrag erheblich von dem ursprünglich vergebenen öffentlichen Auftrag unterscheidet.“</a:t>
            </a:r>
          </a:p>
          <a:p>
            <a:endParaRPr lang="de-DE" sz="24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76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Ergänzung Oberschwelle: § 132 Abs. 1 GWB</a:t>
            </a:r>
          </a:p>
        </p:txBody>
      </p:sp>
    </p:spTree>
    <p:extLst>
      <p:ext uri="{BB962C8B-B14F-4D97-AF65-F5344CB8AC3E}">
        <p14:creationId xmlns:p14="http://schemas.microsoft.com/office/powerpoint/2010/main" val="12198511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628650" y="2370140"/>
            <a:ext cx="7886700" cy="4351338"/>
          </a:xfrm>
        </p:spPr>
        <p:txBody>
          <a:bodyPr/>
          <a:lstStyle/>
          <a:p>
            <a:r>
              <a:rPr lang="de-DE" sz="2200" dirty="0"/>
              <a:t>Oberschwelle oder Unterschwelle?</a:t>
            </a:r>
          </a:p>
          <a:p>
            <a:r>
              <a:rPr lang="de-DE" sz="2200" b="1" dirty="0"/>
              <a:t>De </a:t>
            </a:r>
            <a:r>
              <a:rPr lang="de-DE" sz="2200" b="1" dirty="0" err="1"/>
              <a:t>minimis</a:t>
            </a:r>
            <a:r>
              <a:rPr lang="de-DE" sz="2200" b="1" dirty="0"/>
              <a:t>-Regelung? </a:t>
            </a:r>
            <a:r>
              <a:rPr lang="de-DE" sz="1800" dirty="0"/>
              <a:t>§ 47 Abs. 2 UVgO </a:t>
            </a:r>
          </a:p>
          <a:p>
            <a:pPr lvl="1"/>
            <a:r>
              <a:rPr lang="de-DE" sz="2000" dirty="0"/>
              <a:t>Keine Änderung des Gesamtcharakters</a:t>
            </a:r>
          </a:p>
          <a:p>
            <a:pPr lvl="1"/>
            <a:r>
              <a:rPr lang="de-DE" sz="2000" dirty="0"/>
              <a:t>Der Wert der Änderung beträgt nicht mehr als 20 % des ursprünglichen Auftragswertes</a:t>
            </a:r>
          </a:p>
          <a:p>
            <a:pPr lvl="1"/>
            <a:endParaRPr lang="de-DE" sz="2200" dirty="0"/>
          </a:p>
          <a:p>
            <a:pPr lvl="1"/>
            <a:r>
              <a:rPr lang="de-DE" sz="2000" dirty="0"/>
              <a:t>Mehrere aufeinander folgende Änderungen: Gesamtwert (Addition) der Änderungen maßgeblich, § 47 Abs. 2 S. 2 UVgO</a:t>
            </a:r>
          </a:p>
          <a:p>
            <a:r>
              <a:rPr lang="de-DE" sz="2400" dirty="0"/>
              <a:t>Ergebnis: Durchführung eines neuen Vergabeverfahrens?</a:t>
            </a:r>
          </a:p>
          <a:p>
            <a:pPr lvl="1"/>
            <a:endParaRPr lang="de-DE" sz="2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77</a:t>
            </a:fld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628651" y="1140788"/>
            <a:ext cx="7809215" cy="1040285"/>
          </a:xfrm>
        </p:spPr>
        <p:txBody>
          <a:bodyPr/>
          <a:lstStyle/>
          <a:p>
            <a:r>
              <a:rPr lang="de-DE" dirty="0"/>
              <a:t>Abwandlung</a:t>
            </a:r>
          </a:p>
          <a:p>
            <a:r>
              <a:rPr lang="de-DE" dirty="0"/>
              <a:t>Auftragswert: 			    Kosten der Änderung: 	</a:t>
            </a:r>
          </a:p>
        </p:txBody>
      </p:sp>
      <p:sp>
        <p:nvSpPr>
          <p:cNvPr id="15" name="Plus 14"/>
          <p:cNvSpPr/>
          <p:nvPr/>
        </p:nvSpPr>
        <p:spPr>
          <a:xfrm>
            <a:off x="4583466" y="3758517"/>
            <a:ext cx="319596" cy="328474"/>
          </a:xfrm>
          <a:prstGeom prst="mathPlus">
            <a:avLst/>
          </a:prstGeom>
          <a:solidFill>
            <a:srgbClr val="008080">
              <a:alpha val="20000"/>
            </a:srgbClr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8008883" y="5212007"/>
            <a:ext cx="349232" cy="263985"/>
          </a:xfrm>
          <a:prstGeom prst="mathMinus">
            <a:avLst/>
          </a:prstGeom>
          <a:solidFill>
            <a:srgbClr val="008080">
              <a:alpha val="20000"/>
            </a:srgbClr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/>
          <p:cNvGrpSpPr/>
          <p:nvPr/>
        </p:nvGrpSpPr>
        <p:grpSpPr>
          <a:xfrm>
            <a:off x="2793996" y="1733899"/>
            <a:ext cx="1214097" cy="384048"/>
            <a:chOff x="3773239" y="2113395"/>
            <a:chExt cx="3306421" cy="826605"/>
          </a:xfrm>
          <a:solidFill>
            <a:srgbClr val="008080">
              <a:alpha val="20000"/>
            </a:srgbClr>
          </a:solidFill>
        </p:grpSpPr>
        <p:sp>
          <p:nvSpPr>
            <p:cNvPr id="19" name="Abgerundetes Rechteck 18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Abgerundetes Rechteck 4"/>
            <p:cNvSpPr txBox="1"/>
            <p:nvPr/>
          </p:nvSpPr>
          <p:spPr>
            <a:xfrm>
              <a:off x="3821660" y="2161814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150.000</a:t>
              </a:r>
              <a:r>
                <a:rPr lang="de-DE" sz="1800" kern="1200" dirty="0">
                  <a:solidFill>
                    <a:schemeClr val="tx1"/>
                  </a:solidFill>
                  <a:latin typeface="Calibri"/>
                </a:rPr>
                <a:t> €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7486650" y="1733899"/>
            <a:ext cx="1214097" cy="384048"/>
            <a:chOff x="3773239" y="2113395"/>
            <a:chExt cx="3306421" cy="826605"/>
          </a:xfrm>
          <a:solidFill>
            <a:srgbClr val="008080">
              <a:alpha val="20000"/>
            </a:srgbClr>
          </a:solidFill>
        </p:grpSpPr>
        <p:sp>
          <p:nvSpPr>
            <p:cNvPr id="24" name="Abgerundetes Rechteck 23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Abgerundetes Rechteck 4"/>
            <p:cNvSpPr txBox="1"/>
            <p:nvPr/>
          </p:nvSpPr>
          <p:spPr>
            <a:xfrm>
              <a:off x="3821660" y="2161814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22.500</a:t>
              </a:r>
              <a:r>
                <a:rPr lang="de-DE" sz="1800" kern="1200" dirty="0">
                  <a:solidFill>
                    <a:schemeClr val="tx1"/>
                  </a:solidFill>
                  <a:latin typeface="Calibri"/>
                </a:rPr>
                <a:t> €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Ellipse 25"/>
          <p:cNvSpPr/>
          <p:nvPr/>
        </p:nvSpPr>
        <p:spPr>
          <a:xfrm>
            <a:off x="3113124" y="2307840"/>
            <a:ext cx="1789938" cy="466344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/>
          <p:cNvGrpSpPr/>
          <p:nvPr/>
        </p:nvGrpSpPr>
        <p:grpSpPr>
          <a:xfrm>
            <a:off x="4903062" y="3795264"/>
            <a:ext cx="2759490" cy="344525"/>
            <a:chOff x="3773239" y="2113395"/>
            <a:chExt cx="3306421" cy="826605"/>
          </a:xfrm>
          <a:solidFill>
            <a:srgbClr val="008080">
              <a:alpha val="20000"/>
            </a:srgbClr>
          </a:solidFill>
        </p:grpSpPr>
        <p:sp>
          <p:nvSpPr>
            <p:cNvPr id="28" name="Abgerundetes Rechteck 27"/>
            <p:cNvSpPr/>
            <p:nvPr/>
          </p:nvSpPr>
          <p:spPr>
            <a:xfrm>
              <a:off x="3773239" y="2113395"/>
              <a:ext cx="3306421" cy="82660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9" name="Abgerundetes Rechteck 4"/>
            <p:cNvSpPr txBox="1"/>
            <p:nvPr/>
          </p:nvSpPr>
          <p:spPr>
            <a:xfrm>
              <a:off x="3821660" y="2161814"/>
              <a:ext cx="3258000" cy="7781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chemeClr val="tx1"/>
                  </a:solidFill>
                  <a:latin typeface="Calibri"/>
                </a:rPr>
                <a:t>22.500 € ist unter 30.000</a:t>
              </a:r>
              <a:r>
                <a:rPr lang="de-DE" sz="1800" kern="1200" dirty="0">
                  <a:solidFill>
                    <a:schemeClr val="tx1"/>
                  </a:solidFill>
                  <a:latin typeface="Calibri"/>
                </a:rPr>
                <a:t> €</a:t>
              </a:r>
              <a:endParaRPr lang="de-DE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Plus 29"/>
          <p:cNvSpPr/>
          <p:nvPr/>
        </p:nvSpPr>
        <p:spPr>
          <a:xfrm>
            <a:off x="5412522" y="3180190"/>
            <a:ext cx="319596" cy="328474"/>
          </a:xfrm>
          <a:prstGeom prst="mathPlus">
            <a:avLst/>
          </a:prstGeom>
          <a:solidFill>
            <a:srgbClr val="008080">
              <a:alpha val="20000"/>
            </a:srgbClr>
          </a:solidFill>
          <a:ln>
            <a:solidFill>
              <a:schemeClr val="bg1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6" grpId="0" animBg="1"/>
      <p:bldP spid="3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675381"/>
            <a:ext cx="7886700" cy="4351338"/>
          </a:xfrm>
        </p:spPr>
        <p:txBody>
          <a:bodyPr>
            <a:noAutofit/>
          </a:bodyPr>
          <a:lstStyle/>
          <a:p>
            <a:r>
              <a:rPr lang="de-DE" sz="2400" b="1" dirty="0"/>
              <a:t>Verfahren gemäß Vergabeordnungen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endParaRPr lang="de-DE" sz="2000" b="1" dirty="0"/>
          </a:p>
          <a:p>
            <a:r>
              <a:rPr lang="de-DE" sz="2400" b="1" dirty="0"/>
              <a:t>§ 5-Verfahren</a:t>
            </a:r>
          </a:p>
          <a:p>
            <a:pPr lvl="1"/>
            <a:endParaRPr lang="de-DE" sz="2200" b="1" dirty="0"/>
          </a:p>
          <a:p>
            <a:pPr lvl="1"/>
            <a:endParaRPr lang="de-DE" sz="2200" b="1" dirty="0"/>
          </a:p>
          <a:p>
            <a:pPr lvl="1"/>
            <a:endParaRPr lang="de-DE" sz="2200" b="1" dirty="0"/>
          </a:p>
          <a:p>
            <a:pPr lvl="1"/>
            <a:endParaRPr lang="de-DE" sz="2000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78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Ergänzung Unterschwellenbereich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628650" y="2161345"/>
            <a:ext cx="4023290" cy="2142280"/>
            <a:chOff x="1689" y="0"/>
            <a:chExt cx="3602645" cy="1148904"/>
          </a:xfrm>
          <a:noFill/>
        </p:grpSpPr>
        <p:sp>
          <p:nvSpPr>
            <p:cNvPr id="9" name="Abgerundetes Rechteck 8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00808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L/D ab 50.000 €</a:t>
              </a:r>
            </a:p>
            <a:p>
              <a:pPr lvl="0" algn="ctr">
                <a:lnSpc>
                  <a:spcPct val="110000"/>
                </a:lnSpc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§ 47 UVgO</a:t>
              </a:r>
            </a:p>
            <a:p>
              <a:pPr marL="285750" lvl="0" indent="-285750">
                <a:lnSpc>
                  <a:spcPct val="110000"/>
                </a:lnSpc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§ 47 Abs. 1 UVgO verweist auf § 132 Abs. 1, 2 und 4 GWB</a:t>
              </a:r>
            </a:p>
            <a:p>
              <a:pPr marL="285750" lvl="0" indent="-285750"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§ 47 Abs. 2 UVgO (wie § 132 Abs. 3 GWB, aber Wertgrenze 20 %)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869603" y="2156825"/>
            <a:ext cx="4062360" cy="2142280"/>
            <a:chOff x="1689" y="0"/>
            <a:chExt cx="3602645" cy="1148904"/>
          </a:xfrm>
          <a:noFill/>
        </p:grpSpPr>
        <p:sp>
          <p:nvSpPr>
            <p:cNvPr id="12" name="Abgerundetes Rechteck 11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00808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Bauleistungen ab 50.000 € </a:t>
              </a:r>
            </a:p>
            <a:p>
              <a:pPr lvl="0" algn="ctr">
                <a:lnSpc>
                  <a:spcPct val="110000"/>
                </a:lnSpc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§ 22 VOB/A</a:t>
              </a:r>
            </a:p>
            <a:p>
              <a:pPr marL="285750" lvl="0" indent="-285750">
                <a:lnSpc>
                  <a:spcPct val="110000"/>
                </a:lnSpc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unwesentliche Änderungen: kein neues Vergabeverfahren </a:t>
              </a:r>
            </a:p>
            <a:p>
              <a:pPr marL="285750" lvl="0" indent="-285750"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Wesentliche Änderungen: neues Vergabeverfahren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905510" y="4877227"/>
            <a:ext cx="4026452" cy="1149492"/>
            <a:chOff x="1689" y="0"/>
            <a:chExt cx="3602645" cy="1148904"/>
          </a:xfrm>
          <a:noFill/>
        </p:grpSpPr>
        <p:sp>
          <p:nvSpPr>
            <p:cNvPr id="15" name="Abgerundetes Rechteck 14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00808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Zusätzlich Bauleistungen bis </a:t>
              </a:r>
            </a:p>
            <a:p>
              <a:pPr lvl="0" algn="ctr">
                <a:lnSpc>
                  <a:spcPct val="110000"/>
                </a:lnSpc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50.000 €</a:t>
              </a:r>
            </a:p>
            <a:p>
              <a:pPr marL="285750" lvl="0" indent="-285750">
                <a:lnSpc>
                  <a:spcPct val="110000"/>
                </a:lnSpc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22 VOB/A analog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64557" y="4877227"/>
            <a:ext cx="3987383" cy="1149492"/>
            <a:chOff x="1689" y="0"/>
            <a:chExt cx="3602645" cy="1148904"/>
          </a:xfrm>
          <a:noFill/>
        </p:grpSpPr>
        <p:sp>
          <p:nvSpPr>
            <p:cNvPr id="20" name="Abgerundetes Rechteck 19"/>
            <p:cNvSpPr/>
            <p:nvPr/>
          </p:nvSpPr>
          <p:spPr>
            <a:xfrm>
              <a:off x="1689" y="0"/>
              <a:ext cx="3602645" cy="1148904"/>
            </a:xfrm>
            <a:prstGeom prst="roundRect">
              <a:avLst>
                <a:gd name="adj" fmla="val 10000"/>
              </a:avLst>
            </a:prstGeom>
            <a:grpFill/>
            <a:ln w="6350" cap="flat" cmpd="sng" algn="ctr">
              <a:solidFill>
                <a:srgbClr val="00808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Abgerundetes Rechteck 4"/>
            <p:cNvSpPr txBox="1"/>
            <p:nvPr/>
          </p:nvSpPr>
          <p:spPr>
            <a:xfrm>
              <a:off x="35339" y="33650"/>
              <a:ext cx="3535345" cy="108160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t" anchorCtr="0">
              <a:noAutofit/>
            </a:bodyPr>
            <a:lstStyle/>
            <a:p>
              <a:pPr lvl="0" algn="ctr">
                <a:lnSpc>
                  <a:spcPct val="110000"/>
                </a:lnSpc>
                <a:spcAft>
                  <a:spcPts val="0"/>
                </a:spcAft>
              </a:pPr>
              <a:r>
                <a:rPr lang="de-DE" sz="2000" b="1" dirty="0">
                  <a:solidFill>
                    <a:schemeClr val="tx1"/>
                  </a:solidFill>
                </a:rPr>
                <a:t>L/D, Bauleistungen bis 50.000 €, </a:t>
              </a:r>
              <a:r>
                <a:rPr lang="de-DE" sz="2000" b="1" dirty="0" err="1">
                  <a:solidFill>
                    <a:schemeClr val="tx1"/>
                  </a:solidFill>
                </a:rPr>
                <a:t>freiberufl</a:t>
              </a:r>
              <a:r>
                <a:rPr lang="de-DE" sz="2000" b="1" dirty="0">
                  <a:solidFill>
                    <a:schemeClr val="tx1"/>
                  </a:solidFill>
                </a:rPr>
                <a:t>. Leistungen bis 221.000 €</a:t>
              </a:r>
            </a:p>
            <a:p>
              <a:pPr marL="285750" lvl="0" indent="-285750">
                <a:lnSpc>
                  <a:spcPct val="110000"/>
                </a:lnSpc>
                <a:buClr>
                  <a:srgbClr val="008080"/>
                </a:buClr>
                <a:buFont typeface="Symbol" panose="05050102010706020507" pitchFamily="18" charset="2"/>
                <a:buChar char="-"/>
              </a:pPr>
              <a:r>
                <a:rPr lang="de-DE" dirty="0">
                  <a:solidFill>
                    <a:schemeClr val="tx1"/>
                  </a:solidFill>
                </a:rPr>
                <a:t>§ 47 UVgO analog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503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zSKS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83ACDA-5834-43CA-BC09-2D82E9010CA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Ablauf Vergabeverfahren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graphicFrame>
        <p:nvGraphicFramePr>
          <p:cNvPr id="8" name="Diagramm 7"/>
          <p:cNvGraphicFramePr/>
          <p:nvPr/>
        </p:nvGraphicFramePr>
        <p:xfrm>
          <a:off x="628650" y="2978563"/>
          <a:ext cx="7600950" cy="1236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88" y="3350786"/>
            <a:ext cx="376724" cy="4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Legaldefinition in § 103 Abs. 1 GWB:</a:t>
            </a:r>
          </a:p>
          <a:p>
            <a:pPr marL="0" indent="0">
              <a:buNone/>
            </a:pPr>
            <a:endParaRPr lang="de-DE" sz="1300" dirty="0"/>
          </a:p>
          <a:p>
            <a:pPr marL="0" indent="0">
              <a:buNone/>
            </a:pPr>
            <a:r>
              <a:rPr lang="de-DE" dirty="0"/>
              <a:t>„Öffentliche Aufträge sind</a:t>
            </a:r>
          </a:p>
          <a:p>
            <a:pPr marL="0" indent="0">
              <a:buNone/>
            </a:pPr>
            <a:r>
              <a:rPr lang="de-DE" u="sng" dirty="0"/>
              <a:t>entgeltliche Verträge</a:t>
            </a:r>
          </a:p>
          <a:p>
            <a:pPr marL="0" indent="0">
              <a:buNone/>
            </a:pPr>
            <a:r>
              <a:rPr lang="de-DE" dirty="0"/>
              <a:t>zwischen </a:t>
            </a:r>
            <a:r>
              <a:rPr lang="de-DE" u="sng" dirty="0"/>
              <a:t>öffentlichen Auftraggebern </a:t>
            </a:r>
            <a:r>
              <a:rPr lang="de-DE" dirty="0"/>
              <a:t>oder Sektorenauftraggebern und</a:t>
            </a:r>
          </a:p>
          <a:p>
            <a:pPr marL="0" indent="0">
              <a:buNone/>
            </a:pPr>
            <a:r>
              <a:rPr lang="de-DE" u="sng" dirty="0"/>
              <a:t>Unternehmen</a:t>
            </a:r>
            <a:r>
              <a:rPr lang="de-DE" dirty="0"/>
              <a:t> über die Beschaffung von Leistungen, die die Lieferung von Waren, die Ausführung von Bauleistungen oder die Erbringung von Dienstleistungen zum Gegenstand haben.“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306259"/>
            <a:ext cx="7809215" cy="966418"/>
          </a:xfrm>
        </p:spPr>
        <p:txBody>
          <a:bodyPr/>
          <a:lstStyle/>
          <a:p>
            <a:r>
              <a:rPr lang="de-DE" dirty="0"/>
              <a:t>Liegt ein öffentlicher Auftrag vor?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196944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80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44645" r="14012" b="3120"/>
          <a:stretch/>
        </p:blipFill>
        <p:spPr>
          <a:xfrm>
            <a:off x="1795004" y="1355916"/>
            <a:ext cx="5553991" cy="44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80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5027" y="6312392"/>
            <a:ext cx="2057400" cy="365125"/>
          </a:xfrm>
        </p:spPr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84327" y="6312392"/>
            <a:ext cx="2057400" cy="365125"/>
          </a:xfrm>
        </p:spPr>
        <p:txBody>
          <a:bodyPr/>
          <a:lstStyle/>
          <a:p>
            <a:fld id="{E083ACDA-5834-43CA-BC09-2D82E9010CA0}" type="slidenum">
              <a:rPr lang="de-DE" smtClean="0"/>
              <a:t>81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98529" y="384285"/>
            <a:ext cx="7077397" cy="523220"/>
          </a:xfrm>
        </p:spPr>
        <p:txBody>
          <a:bodyPr/>
          <a:lstStyle/>
          <a:p>
            <a:r>
              <a:rPr lang="de-DE" dirty="0">
                <a:solidFill>
                  <a:srgbClr val="C0504D"/>
                </a:solidFill>
              </a:rPr>
              <a:t>Ansprechpartner/Informationen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98529" y="4401896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Funktionspostfach: vergabeservice@wht.bremen.de</a:t>
            </a:r>
          </a:p>
          <a:p>
            <a:pPr>
              <a:buClr>
                <a:srgbClr val="D60000"/>
              </a:buClr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Unterlagen der zSKS finden Sie unter: </a:t>
            </a:r>
            <a:r>
              <a:rPr lang="de-DE" sz="2400" dirty="0" err="1">
                <a:hlinkClick r:id="rId3"/>
              </a:rPr>
              <a:t>zSKS_Hauptseite</a:t>
            </a:r>
            <a:r>
              <a:rPr lang="de-DE" sz="2400" dirty="0">
                <a:hlinkClick r:id="rId3"/>
              </a:rPr>
              <a:t> - Die Senatorin für Wirtschaft, Arbeit und Europa (bremen.de)</a:t>
            </a:r>
            <a:endParaRPr lang="de-DE" sz="2400" dirty="0"/>
          </a:p>
          <a:p>
            <a:pPr marL="285750" indent="-285750">
              <a:buClr>
                <a:srgbClr val="D60000"/>
              </a:buClr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Clr>
                <a:srgbClr val="D6000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605355"/>
              </p:ext>
            </p:extLst>
          </p:nvPr>
        </p:nvGraphicFramePr>
        <p:xfrm>
          <a:off x="598529" y="1984714"/>
          <a:ext cx="7886700" cy="198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50326088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373565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Ewgenij</a:t>
                      </a:r>
                      <a:r>
                        <a:rPr lang="de-DE" sz="2000" baseline="0" dirty="0">
                          <a:solidFill>
                            <a:sysClr val="windowText" lastClr="000000"/>
                          </a:solidFill>
                        </a:rPr>
                        <a:t> Hazke</a:t>
                      </a:r>
                      <a:endParaRPr lang="de-DE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0421/361-82896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12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Johanna Wallenhorst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ysClr val="windowText" lastClr="000000"/>
                          </a:solidFill>
                        </a:rPr>
                        <a:t>0421/361-35367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138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Carolin Menke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0421/361- 82919 </a:t>
                      </a:r>
                      <a:endParaRPr lang="de-DE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84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Inga Sonnenberg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>
                          <a:solidFill>
                            <a:sysClr val="windowText" lastClr="000000"/>
                          </a:solidFill>
                        </a:rPr>
                        <a:t>0421/361-54010</a:t>
                      </a:r>
                      <a:endParaRPr lang="de-DE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03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Alina Laabs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ysClr val="windowText" lastClr="000000"/>
                          </a:solidFill>
                        </a:rPr>
                        <a:t>0421/361-22236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557841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98528" y="1246050"/>
            <a:ext cx="4488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Mitarbeiter:innen</a:t>
            </a:r>
            <a:r>
              <a:rPr lang="de-DE" sz="2400" dirty="0"/>
              <a:t> der zSKS</a:t>
            </a:r>
          </a:p>
          <a:p>
            <a:pPr marL="285750" indent="-285750">
              <a:buClr>
                <a:srgbClr val="D60000"/>
              </a:buClr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2266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8650" y="1269411"/>
            <a:ext cx="7886700" cy="480607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de-DE" dirty="0"/>
              <a:t>Die bremischen Vergabeformulare finden Sie unter: </a:t>
            </a:r>
            <a:r>
              <a:rPr lang="de-DE" dirty="0">
                <a:hlinkClick r:id="rId3"/>
              </a:rPr>
              <a:t>www.fastforms.de/bremen</a:t>
            </a:r>
            <a:r>
              <a:rPr lang="de-DE" dirty="0"/>
              <a:t> </a:t>
            </a:r>
          </a:p>
          <a:p>
            <a:pPr>
              <a:buClrTx/>
            </a:pPr>
            <a:r>
              <a:rPr lang="de-DE" dirty="0"/>
              <a:t>Den </a:t>
            </a:r>
            <a:r>
              <a:rPr lang="de-DE" dirty="0" err="1"/>
              <a:t>eFormular</a:t>
            </a:r>
            <a:r>
              <a:rPr lang="de-DE" dirty="0"/>
              <a:t>-Kompass finden Sie unter: </a:t>
            </a:r>
            <a:r>
              <a:rPr lang="de-DE" dirty="0">
                <a:hlinkClick r:id="rId4"/>
              </a:rPr>
              <a:t>www.vergabeinfo.bremen.de/kompass</a:t>
            </a:r>
            <a:endParaRPr lang="de-DE" dirty="0"/>
          </a:p>
          <a:p>
            <a:pPr>
              <a:buClrTx/>
            </a:pPr>
            <a:r>
              <a:rPr lang="de-DE" dirty="0"/>
              <a:t>Den Mindestentgelt-Konfigurator finden Sie unter: </a:t>
            </a:r>
            <a:r>
              <a:rPr lang="de-DE" dirty="0">
                <a:hlinkClick r:id="rId5"/>
              </a:rPr>
              <a:t>https://vergabeinfo.bremen.de/konfigurator/</a:t>
            </a:r>
            <a:endParaRPr lang="de-DE" dirty="0"/>
          </a:p>
          <a:p>
            <a:pPr>
              <a:buClrTx/>
            </a:pPr>
            <a:r>
              <a:rPr lang="de-DE" dirty="0"/>
              <a:t>Informationen von und rund um die zSKS finden Sie unter: </a:t>
            </a:r>
            <a:r>
              <a:rPr lang="de-DE" dirty="0">
                <a:hlinkClick r:id="rId6"/>
              </a:rPr>
              <a:t>www.wirtschaft.bremen.de/info/zSKS</a:t>
            </a:r>
            <a:endParaRPr lang="de-DE" dirty="0">
              <a:sym typeface="Wingdings" panose="05000000000000000000" pitchFamily="2" charset="2"/>
            </a:endParaRPr>
          </a:p>
          <a:p>
            <a:pPr>
              <a:buClrTx/>
            </a:pPr>
            <a:r>
              <a:rPr lang="de-DE" dirty="0">
                <a:sym typeface="Wingdings" panose="05000000000000000000" pitchFamily="2" charset="2"/>
              </a:rPr>
              <a:t>Informationen rund um die eVergabe finden Sie unter </a:t>
            </a:r>
            <a:r>
              <a:rPr lang="de-DE" dirty="0">
                <a:sym typeface="Wingdings" panose="05000000000000000000" pitchFamily="2" charset="2"/>
                <a:hlinkClick r:id="rId7"/>
              </a:rPr>
              <a:t>www.vergabeinfo.bremen.de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82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rgbClr val="C0504D"/>
                </a:solidFill>
              </a:rPr>
              <a:t>Wichtige Links</a:t>
            </a:r>
          </a:p>
        </p:txBody>
      </p:sp>
    </p:spTree>
    <p:extLst>
      <p:ext uri="{BB962C8B-B14F-4D97-AF65-F5344CB8AC3E}">
        <p14:creationId xmlns:p14="http://schemas.microsoft.com/office/powerpoint/2010/main" val="39359552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B527087-1A99-C736-16D8-0943EF053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0264"/>
            <a:ext cx="7886700" cy="5226089"/>
          </a:xfrm>
        </p:spPr>
        <p:txBody>
          <a:bodyPr/>
          <a:lstStyle/>
          <a:p>
            <a:pPr lvl="0"/>
            <a:r>
              <a:rPr lang="de-DE" sz="1600" dirty="0"/>
              <a:t>AG = Auftraggeber</a:t>
            </a:r>
          </a:p>
          <a:p>
            <a:pPr lvl="0"/>
            <a:r>
              <a:rPr lang="de-DE" sz="1600" dirty="0"/>
              <a:t>AN = Auftragnehmer</a:t>
            </a:r>
          </a:p>
          <a:p>
            <a:pPr lvl="0"/>
            <a:r>
              <a:rPr lang="de-DE" sz="1600" dirty="0"/>
              <a:t>DL = Dienstleistung</a:t>
            </a:r>
          </a:p>
          <a:p>
            <a:pPr lvl="0"/>
            <a:r>
              <a:rPr lang="de-DE" sz="1600" dirty="0"/>
              <a:t>EU = Europäische Union</a:t>
            </a:r>
          </a:p>
          <a:p>
            <a:r>
              <a:rPr lang="de-DE" sz="1600" dirty="0"/>
              <a:t>OLG = Oberlandesgericht</a:t>
            </a:r>
          </a:p>
          <a:p>
            <a:r>
              <a:rPr lang="de-DE" sz="1600" dirty="0" err="1"/>
              <a:t>SoKoM</a:t>
            </a:r>
            <a:r>
              <a:rPr lang="de-DE" sz="1600" dirty="0"/>
              <a:t> = Sonderkommission Mindestentgelt</a:t>
            </a:r>
          </a:p>
          <a:p>
            <a:r>
              <a:rPr lang="de-DE" sz="1600" dirty="0"/>
              <a:t>zSKS = zentrale Service- und Koordinierungsstelle für die Vergabe von Bau- und Dienstleistungen</a:t>
            </a:r>
          </a:p>
          <a:p>
            <a:endParaRPr lang="de-DE" sz="100" dirty="0"/>
          </a:p>
          <a:p>
            <a:pPr lvl="0"/>
            <a:r>
              <a:rPr lang="de-DE" sz="1600" dirty="0"/>
              <a:t>Oberschwellenbereich = Bereich, in dem der geschätzte Nettoauftragswert den EU-Schwellenwert übersteigt – Ausschreibung muss EU-weit erfolgen</a:t>
            </a:r>
          </a:p>
          <a:p>
            <a:r>
              <a:rPr lang="de-DE" sz="1600" dirty="0"/>
              <a:t>Unterschwellenbereich = Bereich, in dem der geschätzte Nettoauftragswert den EU-Schwellenwert nicht übersteigt – Ausschreibung kann national erfolgen</a:t>
            </a:r>
          </a:p>
          <a:p>
            <a:pPr lvl="0"/>
            <a:r>
              <a:rPr lang="de-DE" sz="1600" dirty="0"/>
              <a:t>Offenes Verfahren (EU)/Öffentliche Ausschreibung (National) = Auftraggeber fordert eine unbeschränkte Anzahl von Unternehmen auf ein Angebot abzugeben</a:t>
            </a:r>
          </a:p>
          <a:p>
            <a:pPr lvl="0"/>
            <a:r>
              <a:rPr lang="de-DE" sz="1600" dirty="0"/>
              <a:t>Verfahren mit Teilnahmewettbewerb = Auf erster Stufe kann sich eine unbeschränkte Anzahl an Unternehmen bewerben. Dann findet eine Vorauswahl statt und nur geeignete Unternehmen können auf zweiter Stufe ein Angebot abgeben.</a:t>
            </a:r>
          </a:p>
          <a:p>
            <a:pPr>
              <a:buClrTx/>
            </a:pPr>
            <a:endParaRPr lang="de-DE" sz="1600" dirty="0"/>
          </a:p>
          <a:p>
            <a:pPr>
              <a:buClrTx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D29374-A3E4-F62C-EEE5-17F6E7E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92E2F-3F7F-84FF-7A29-F2A602A1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83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0CD4D1B-55CB-6E53-69E8-A8AB375C86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152" y="428246"/>
            <a:ext cx="7077397" cy="461665"/>
          </a:xfrm>
        </p:spPr>
        <p:txBody>
          <a:bodyPr/>
          <a:lstStyle/>
          <a:p>
            <a:r>
              <a:rPr lang="de-DE" sz="2300" dirty="0">
                <a:solidFill>
                  <a:srgbClr val="C0504D"/>
                </a:solidFill>
              </a:rPr>
              <a:t>Abkürzungsverzeichnis - Begriffserläuterungen</a:t>
            </a:r>
          </a:p>
        </p:txBody>
      </p:sp>
    </p:spTree>
    <p:extLst>
      <p:ext uri="{BB962C8B-B14F-4D97-AF65-F5344CB8AC3E}">
        <p14:creationId xmlns:p14="http://schemas.microsoft.com/office/powerpoint/2010/main" val="26208035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EADDC-EEF1-32E0-5471-A03E785A9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CED90D-BF27-F7AC-5BF6-54669F60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0629"/>
            <a:ext cx="7886700" cy="5439501"/>
          </a:xfrm>
        </p:spPr>
        <p:txBody>
          <a:bodyPr>
            <a:normAutofit lnSpcReduction="10000"/>
          </a:bodyPr>
          <a:lstStyle/>
          <a:p>
            <a:pPr lvl="0"/>
            <a:r>
              <a:rPr lang="de-DE" sz="1400" dirty="0"/>
              <a:t>BGB = Bürgerliches Gesetzbuch</a:t>
            </a:r>
          </a:p>
          <a:p>
            <a:pPr lvl="0"/>
            <a:r>
              <a:rPr lang="de-DE" sz="1400" dirty="0"/>
              <a:t>EStG = Einkommenssteuergesetz</a:t>
            </a:r>
          </a:p>
          <a:p>
            <a:pPr lvl="0"/>
            <a:r>
              <a:rPr lang="de-DE" sz="1400" dirty="0"/>
              <a:t>EVB-IT = Ergänzende Vertragsbedingungen für die Beschaffung von IT-Leistungen</a:t>
            </a:r>
          </a:p>
          <a:p>
            <a:pPr lvl="0"/>
            <a:r>
              <a:rPr lang="de-DE" sz="1400" dirty="0"/>
              <a:t>GWB = Gesetz gegen Wettbewerbsbeschränkungen</a:t>
            </a:r>
          </a:p>
          <a:p>
            <a:pPr lvl="0"/>
            <a:r>
              <a:rPr lang="de-DE" sz="1400" dirty="0"/>
              <a:t>HOAI = Verordnung über die Honorare für Architekten- und Ingenieurleistungen</a:t>
            </a:r>
          </a:p>
          <a:p>
            <a:pPr lvl="0"/>
            <a:r>
              <a:rPr lang="de-DE" sz="1400" dirty="0" err="1"/>
              <a:t>KonzVO</a:t>
            </a:r>
            <a:r>
              <a:rPr lang="de-DE" sz="1400" dirty="0"/>
              <a:t> = Konzessionsvergabeverordnung</a:t>
            </a:r>
          </a:p>
          <a:p>
            <a:pPr lvl="0"/>
            <a:r>
              <a:rPr lang="de-DE" sz="1400" dirty="0"/>
              <a:t>LHO = Landeshaushaltsordnung</a:t>
            </a:r>
          </a:p>
          <a:p>
            <a:pPr lvl="0"/>
            <a:r>
              <a:rPr lang="de-DE" sz="1400" dirty="0"/>
              <a:t>PartGG = Partnerschaftsgesellschaftsgesetz</a:t>
            </a:r>
          </a:p>
          <a:p>
            <a:pPr lvl="0"/>
            <a:r>
              <a:rPr lang="de-DE" sz="1400" dirty="0" err="1"/>
              <a:t>SektVO</a:t>
            </a:r>
            <a:r>
              <a:rPr lang="de-DE" sz="1400" dirty="0"/>
              <a:t> = Sektorenverordnung</a:t>
            </a:r>
          </a:p>
          <a:p>
            <a:pPr lvl="0"/>
            <a:r>
              <a:rPr lang="de-DE" sz="1400" dirty="0" err="1"/>
              <a:t>TtVG</a:t>
            </a:r>
            <a:r>
              <a:rPr lang="de-DE" sz="1400" dirty="0"/>
              <a:t> = Tariftreue- und Vergabegesetz</a:t>
            </a:r>
          </a:p>
          <a:p>
            <a:pPr lvl="0"/>
            <a:r>
              <a:rPr lang="de-DE" sz="1400" dirty="0"/>
              <a:t>UVgO = Unterschwellenvergabeordnung</a:t>
            </a:r>
          </a:p>
          <a:p>
            <a:pPr lvl="0"/>
            <a:r>
              <a:rPr lang="de-DE" sz="1400" dirty="0"/>
              <a:t>VgV = Vergabeverordnung</a:t>
            </a:r>
          </a:p>
          <a:p>
            <a:pPr lvl="0"/>
            <a:r>
              <a:rPr lang="de-DE" sz="1400" dirty="0"/>
              <a:t>VOB/A = Vergabe- und Vertragsordnung für Bauleistungen </a:t>
            </a:r>
          </a:p>
          <a:p>
            <a:pPr lvl="0"/>
            <a:r>
              <a:rPr lang="de-DE" sz="1400"/>
              <a:t>VOB/B = Allgemeine Vertragsbedingungen für die Ausführung von Bauleistungen</a:t>
            </a:r>
            <a:endParaRPr lang="de-DE" sz="1400" dirty="0"/>
          </a:p>
          <a:p>
            <a:pPr lvl="0"/>
            <a:r>
              <a:rPr lang="de-DE" sz="1400" dirty="0"/>
              <a:t>VOL/A = Vergabe- und Vertragsordnung für Leistungen Teil A</a:t>
            </a:r>
          </a:p>
          <a:p>
            <a:pPr lvl="0"/>
            <a:r>
              <a:rPr lang="de-DE" sz="1400" dirty="0"/>
              <a:t>VOL/B = Allgemeine Vertragsbedingungen für die Ausführung von Leistungen</a:t>
            </a:r>
          </a:p>
          <a:p>
            <a:pPr lvl="0"/>
            <a:r>
              <a:rPr lang="de-DE" sz="1400" dirty="0" err="1"/>
              <a:t>VSVgV</a:t>
            </a:r>
            <a:r>
              <a:rPr lang="de-DE" sz="1400" dirty="0"/>
              <a:t> = Vergabeverordnung für die Bereiche Verteidigung und Sicherheit</a:t>
            </a:r>
          </a:p>
          <a:p>
            <a:pPr lvl="0"/>
            <a:r>
              <a:rPr lang="de-DE" sz="1400" dirty="0"/>
              <a:t>VVLHO = Verwaltungsvorschrift zur Haushaltsordnung</a:t>
            </a:r>
          </a:p>
          <a:p>
            <a:pPr>
              <a:buClrTx/>
            </a:pPr>
            <a:endParaRPr lang="de-DE" sz="1600" dirty="0"/>
          </a:p>
          <a:p>
            <a:pPr>
              <a:buClrTx/>
            </a:pP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CC56DE-D6E5-9260-09F1-522F3FD2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zSKS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F4664B-9249-94A0-D784-79128DD8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84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A4F51D1-43C0-0E9B-79A0-571B28C6A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152" y="428246"/>
            <a:ext cx="7077397" cy="461665"/>
          </a:xfrm>
        </p:spPr>
        <p:txBody>
          <a:bodyPr/>
          <a:lstStyle/>
          <a:p>
            <a:r>
              <a:rPr lang="de-DE" sz="2400" dirty="0">
                <a:solidFill>
                  <a:srgbClr val="C0504D"/>
                </a:solidFill>
              </a:rPr>
              <a:t>Abkürzungsverzeichnis – Gesetze etc.</a:t>
            </a:r>
          </a:p>
        </p:txBody>
      </p:sp>
    </p:spTree>
    <p:extLst>
      <p:ext uri="{BB962C8B-B14F-4D97-AF65-F5344CB8AC3E}">
        <p14:creationId xmlns:p14="http://schemas.microsoft.com/office/powerpoint/2010/main" val="174588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Bin ich öffentlicher Auftraggeber? </a:t>
            </a:r>
          </a:p>
          <a:p>
            <a:pPr lvl="1"/>
            <a:r>
              <a:rPr lang="de-DE" dirty="0"/>
              <a:t>Oder Sektorenauftraggeber? </a:t>
            </a:r>
          </a:p>
          <a:p>
            <a:pPr lvl="1"/>
            <a:r>
              <a:rPr lang="de-DE" dirty="0"/>
              <a:t>Oder aus sonstigen Gründen zur Einhaltung von Vergaberecht verpflichtet?</a:t>
            </a:r>
          </a:p>
          <a:p>
            <a:r>
              <a:rPr lang="de-DE" dirty="0"/>
              <a:t>Werden Leistungen gegen Entgelt beschafft?</a:t>
            </a:r>
          </a:p>
          <a:p>
            <a:r>
              <a:rPr lang="de-DE" dirty="0"/>
              <a:t>Wird ein anderes Unternehmen beauftragt?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zSKS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ACDA-5834-43CA-BC09-2D82E9010CA0}" type="slidenum">
              <a:rPr lang="de-DE" smtClean="0"/>
              <a:t>9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28651" y="1306259"/>
            <a:ext cx="7809215" cy="966418"/>
          </a:xfrm>
        </p:spPr>
        <p:txBody>
          <a:bodyPr/>
          <a:lstStyle/>
          <a:p>
            <a:r>
              <a:rPr lang="de-DE" dirty="0"/>
              <a:t>Liegt ein öffentlicher Auftrag vor?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82779892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interne Schulung Vergabere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interne Schulung Vergaberecht" id="{995A0FAE-7935-46CA-AC2C-02F3421C664E}" vid="{A9EE493E-605C-4561-942F-F5688B9991B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interne Schulung Vergaberecht</Template>
  <TotalTime>0</TotalTime>
  <Words>5789</Words>
  <Application>Microsoft Office PowerPoint</Application>
  <PresentationFormat>Bildschirmpräsentation (4:3)</PresentationFormat>
  <Paragraphs>1242</Paragraphs>
  <Slides>84</Slides>
  <Notes>78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84</vt:i4>
      </vt:variant>
    </vt:vector>
  </HeadingPairs>
  <TitlesOfParts>
    <vt:vector size="93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Symbol</vt:lpstr>
      <vt:lpstr>Wingdings</vt:lpstr>
      <vt:lpstr>Design interne Schulung Vergaberecht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das Vergaberecht</dc:title>
  <dc:creator>zSKS</dc:creator>
  <cp:lastModifiedBy>Menke, Carolin Laura (Wirtschaft, Häfen und Transformation)</cp:lastModifiedBy>
  <cp:revision>590</cp:revision>
  <cp:lastPrinted>2024-04-17T06:54:15Z</cp:lastPrinted>
  <dcterms:created xsi:type="dcterms:W3CDTF">2024-03-13T07:18:56Z</dcterms:created>
  <dcterms:modified xsi:type="dcterms:W3CDTF">2025-10-21T12:15:09Z</dcterms:modified>
</cp:coreProperties>
</file>